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76600" y="2667000"/>
            <a:ext cx="2667000" cy="1447800"/>
            <a:chOff x="68" y="6"/>
            <a:chExt cx="5662" cy="3654"/>
          </a:xfrm>
        </p:grpSpPr>
        <p:sp>
          <p:nvSpPr>
            <p:cNvPr id="2055" name="Freeform 11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12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3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4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5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6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7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8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9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0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1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2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3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4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5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6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7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8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9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0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31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32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3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4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5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6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7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8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9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0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41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42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43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4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5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6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7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8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9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50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51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52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53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54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5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6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7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8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9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60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61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62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63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4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5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6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7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8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9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70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71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72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73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4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5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6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7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8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9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80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81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82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83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4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5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6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7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8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9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90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91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92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93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4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5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96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7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8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9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100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101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102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103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4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5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6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7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8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9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10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11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12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13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14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15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16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7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8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9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20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21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22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23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24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25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26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7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8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9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30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31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32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33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34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35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36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7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8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9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40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41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42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43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44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45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46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7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8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9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50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51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52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53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54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55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56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7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8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9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60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61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62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63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64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65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66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7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8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9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70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71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72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73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74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75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76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WordArt 177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543800" cy="594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 dirty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71842" dir="2700000" algn="ctr" rotWithShape="0">
                    <a:srgbClr val="660033"/>
                  </a:outerShdw>
                </a:effectLst>
                <a:latin typeface="Times New Roman"/>
                <a:cs typeface="Times New Roman"/>
              </a:rPr>
              <a:t>Chào mừng các thầy cô về dự giờ, thăm lớp!</a:t>
            </a:r>
            <a:endParaRPr lang="en-US" sz="3600" b="1" kern="10" dirty="0">
              <a:ln w="2540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71842" dir="2700000" algn="ctr" rotWithShape="0">
                  <a:srgbClr val="660033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3" name="WordArt 178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66294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49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71842" dir="2700000" algn="ctr" rotWithShape="0">
                    <a:srgbClr val="660033"/>
                  </a:outerShdw>
                </a:effectLst>
                <a:latin typeface="Times New Roman"/>
                <a:cs typeface="Times New Roman"/>
              </a:rPr>
              <a:t>MÔN TOÁN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143000" y="533400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Khanh</a:t>
            </a:r>
            <a:endParaRPr lang="en-US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66800" y="1371600"/>
            <a:ext cx="7315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/>
              <a:t>a/</a:t>
            </a:r>
            <a:r>
              <a:rPr lang="vi-VN" sz="3200" dirty="0"/>
              <a:t> Một trăm bảy mươi chín triệu hai trăm ba mươi lăm nghìn năm trăm.</a:t>
            </a:r>
          </a:p>
          <a:p>
            <a:endParaRPr lang="vi-VN" sz="2400" dirty="0"/>
          </a:p>
          <a:p>
            <a:r>
              <a:rPr lang="vi-VN" sz="3200" dirty="0"/>
              <a:t>b/ Bốn trăm năm mươi bảy triệu không trăm ba mươi mốt nghìn hai trăm linh năm.  </a:t>
            </a:r>
            <a:endParaRPr lang="en-US" sz="3200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43000" y="6096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sz="3200" dirty="0"/>
              <a:t>1. Viết các số sau:</a:t>
            </a:r>
            <a:endParaRPr lang="en-US" sz="3200" b="1" dirty="0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1066800" y="42672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sz="3200" dirty="0"/>
              <a:t>2. Đọc số và nêu giá trị của số 6 trong số sau:</a:t>
            </a:r>
          </a:p>
          <a:p>
            <a:r>
              <a:rPr lang="vi-VN" sz="3200" dirty="0"/>
              <a:t>    45 631 243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3" grpId="1"/>
      <p:bldP spid="2054" grpId="0"/>
      <p:bldP spid="20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609600" y="10668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Đọc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nêu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giá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trị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chữ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3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mỗi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+mn-lt"/>
              </a:rPr>
              <a:t>sau</a:t>
            </a:r>
            <a:r>
              <a:rPr lang="en-US" sz="3600" b="1" dirty="0" smtClean="0">
                <a:solidFill>
                  <a:srgbClr val="0000FF"/>
                </a:solidFill>
                <a:latin typeface="+mn-lt"/>
              </a:rPr>
              <a:t>:</a:t>
            </a: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762000" y="2547938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a) 35 627 449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724400" y="25146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) 123 456 789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762000" y="34290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) 82 175 263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4724400" y="3462338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) 850 003 200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228600" y="1524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đo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́ 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</a:rPr>
              <a:t>gồm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6200" y="838200"/>
            <a:ext cx="906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a) 5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triệu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7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6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3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4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2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đơn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Calibri" pitchFamily="34" charset="0"/>
              </a:rPr>
              <a:t>vị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6200" y="2209800"/>
            <a:ext cx="899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b) 5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triệu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7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6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3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4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2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đơn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Calibri" pitchFamily="34" charset="0"/>
              </a:rPr>
              <a:t>vị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0" y="3810000"/>
            <a:ext cx="899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c) 5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chục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triệu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7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chục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6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3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4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chục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2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đơn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Calibri" pitchFamily="34" charset="0"/>
              </a:rPr>
              <a:t>vị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0" y="5181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d) 5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chục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triệu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7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triệu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6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trăm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nghìn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3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chục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nghìn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, 4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nghìn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2 </a:t>
            </a:r>
            <a:r>
              <a:rPr lang="en-US" sz="4000" b="1" dirty="0" err="1">
                <a:solidFill>
                  <a:srgbClr val="0000FF"/>
                </a:solidFill>
                <a:latin typeface="Calibri" pitchFamily="34" charset="0"/>
              </a:rPr>
              <a:t>đơn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Calibri" pitchFamily="34" charset="0"/>
              </a:rPr>
              <a:t>vị</a:t>
            </a:r>
            <a:r>
              <a:rPr lang="en-US" sz="4000" b="1" dirty="0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6705600" y="14478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5 760 342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781800" y="2895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5 706 342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553200" y="4479925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50 076 342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553200" y="61722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57 634 002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  <p:bldP spid="3" grpId="0"/>
      <p:bldP spid="4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0" y="0"/>
            <a:ext cx="4114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liệu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điều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tra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dân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nước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tháng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12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1999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ở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bảng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+mn-lt"/>
              </a:rPr>
              <a:t>bên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</a:rPr>
              <a:t>: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0" y="22098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a)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nước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2819400"/>
            <a:ext cx="381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latin typeface="+mn-lt"/>
              </a:rPr>
              <a:t>- </a:t>
            </a:r>
            <a:r>
              <a:rPr lang="en-US" sz="2800" b="1" dirty="0" err="1" smtClean="0">
                <a:latin typeface="+mn-lt"/>
              </a:rPr>
              <a:t>Nước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nào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có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dân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nhiều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nhất</a:t>
            </a:r>
            <a:r>
              <a:rPr lang="en-US" sz="2800" b="1" dirty="0" smtClean="0">
                <a:latin typeface="+mn-lt"/>
              </a:rPr>
              <a:t>?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0" y="4724400"/>
            <a:ext cx="381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latin typeface="+mn-lt"/>
              </a:rPr>
              <a:t>- </a:t>
            </a:r>
            <a:r>
              <a:rPr lang="en-US" sz="2800" b="1" dirty="0" err="1" smtClean="0">
                <a:latin typeface="+mn-lt"/>
              </a:rPr>
              <a:t>Nước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nào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có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dân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ít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nhất</a:t>
            </a:r>
            <a:r>
              <a:rPr lang="en-US" sz="2800" b="1" dirty="0" smtClean="0">
                <a:latin typeface="+mn-lt"/>
              </a:rPr>
              <a:t>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41800" y="762000"/>
          <a:ext cx="4410075" cy="5722941"/>
        </p:xfrm>
        <a:graphic>
          <a:graphicData uri="http://schemas.openxmlformats.org/drawingml/2006/table">
            <a:tbl>
              <a:tblPr/>
              <a:tblGrid>
                <a:gridCol w="2205038"/>
                <a:gridCol w="2205037"/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14800" y="399746"/>
          <a:ext cx="4872038" cy="5772454"/>
        </p:xfrm>
        <a:graphic>
          <a:graphicData uri="http://schemas.openxmlformats.org/drawingml/2006/table">
            <a:tbl>
              <a:tblPr/>
              <a:tblGrid>
                <a:gridCol w="2482850"/>
                <a:gridCol w="2389188"/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Tên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nước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Số dân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Việt Nam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77 263 000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Lào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5 300 000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Cam-pu-chia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10 900 000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Liên bang Nga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147 200 000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Kỳ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373 300 000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Ấn Độ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989 200 000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0" y="38100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Nước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dân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nhiều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Ấn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Đô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̣</a:t>
            </a: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0" y="5638800"/>
            <a:ext cx="411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Nước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dân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ít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Lào</a:t>
            </a:r>
            <a:endParaRPr lang="en-US" sz="28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0" y="0"/>
            <a:ext cx="4038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liệu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điều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tra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dân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nước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tháng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12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năm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1999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được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viết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ở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bảng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+mn-lt"/>
              </a:rPr>
              <a:t>bên</a:t>
            </a: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: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3886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b)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tên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nước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ít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đến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nhiều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35425" y="465138"/>
          <a:ext cx="4872038" cy="5772454"/>
        </p:xfrm>
        <a:graphic>
          <a:graphicData uri="http://schemas.openxmlformats.org/drawingml/2006/table">
            <a:tbl>
              <a:tblPr/>
              <a:tblGrid>
                <a:gridCol w="2482850"/>
                <a:gridCol w="2389188"/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Tên nước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Số dân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Việt Nam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77 263 000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Lào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5 300 000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Cam-pu-chia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10 900 000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Liên bang Nga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147 200 000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Hoa Kỳ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373 300 000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Ấn Độ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989 200 000</a:t>
                      </a:r>
                    </a:p>
                  </a:txBody>
                  <a:tcPr marL="91437" marR="91437" marT="45712" marB="45712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76200" y="3505200"/>
            <a:ext cx="3886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nước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dân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tự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ít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nhiều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Lào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, Cam-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pu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Việt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Nam,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Liên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bang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Nga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Ky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̀,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Ấn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libri" pitchFamily="34" charset="0"/>
              </a:rPr>
              <a:t>Đô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̣.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457200"/>
            <a:ext cx="8012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4. Cho biết: </a:t>
            </a:r>
            <a:r>
              <a:rPr lang="en-US" sz="3200" b="1">
                <a:solidFill>
                  <a:srgbClr val="FF0000"/>
                </a:solidFill>
              </a:rPr>
              <a:t>Một nghìn triệu gọi là một tỉ.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9600" y="1143000"/>
            <a:ext cx="6118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Viết vào chỗ chấm (theo mẫu):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905000"/>
          <a:ext cx="8458200" cy="4572000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874838"/>
          <a:ext cx="8478838" cy="4287525"/>
        </p:xfrm>
        <a:graphic>
          <a:graphicData uri="http://schemas.openxmlformats.org/drawingml/2006/table">
            <a:tbl>
              <a:tblPr/>
              <a:tblGrid>
                <a:gridCol w="2895600"/>
                <a:gridCol w="558323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Viết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Đọc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1 000 000 000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“một nghìn triệu” hay “ một tỉ”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5 000 000 000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nghìn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triệu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” hay “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…………….”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315 000 000 000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mười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nghìn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triệu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” hay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“ …………………......................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……….............</a:t>
                      </a: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“…………….........triệu” hay “ ba tỉ”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1" marB="45721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ết quả hình ảnh cho luoc do cac tinh thanh 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313" y="152400"/>
            <a:ext cx="441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2860675" y="6132513"/>
            <a:ext cx="298450" cy="396875"/>
          </a:xfrm>
          <a:custGeom>
            <a:avLst/>
            <a:gdLst>
              <a:gd name="connsiteX0" fmla="*/ 66857 w 297766"/>
              <a:gd name="connsiteY0" fmla="*/ 0 h 397164"/>
              <a:gd name="connsiteX1" fmla="*/ 131512 w 297766"/>
              <a:gd name="connsiteY1" fmla="*/ 9237 h 397164"/>
              <a:gd name="connsiteX2" fmla="*/ 214639 w 297766"/>
              <a:gd name="connsiteY2" fmla="*/ 27710 h 397164"/>
              <a:gd name="connsiteX3" fmla="*/ 242348 w 297766"/>
              <a:gd name="connsiteY3" fmla="*/ 36946 h 397164"/>
              <a:gd name="connsiteX4" fmla="*/ 260821 w 297766"/>
              <a:gd name="connsiteY4" fmla="*/ 92364 h 397164"/>
              <a:gd name="connsiteX5" fmla="*/ 270057 w 297766"/>
              <a:gd name="connsiteY5" fmla="*/ 138546 h 397164"/>
              <a:gd name="connsiteX6" fmla="*/ 288530 w 297766"/>
              <a:gd name="connsiteY6" fmla="*/ 193964 h 397164"/>
              <a:gd name="connsiteX7" fmla="*/ 297766 w 297766"/>
              <a:gd name="connsiteY7" fmla="*/ 230910 h 397164"/>
              <a:gd name="connsiteX8" fmla="*/ 288530 w 297766"/>
              <a:gd name="connsiteY8" fmla="*/ 286328 h 397164"/>
              <a:gd name="connsiteX9" fmla="*/ 260821 w 297766"/>
              <a:gd name="connsiteY9" fmla="*/ 295564 h 397164"/>
              <a:gd name="connsiteX10" fmla="*/ 205403 w 297766"/>
              <a:gd name="connsiteY10" fmla="*/ 332510 h 397164"/>
              <a:gd name="connsiteX11" fmla="*/ 149985 w 297766"/>
              <a:gd name="connsiteY11" fmla="*/ 369455 h 397164"/>
              <a:gd name="connsiteX12" fmla="*/ 122275 w 297766"/>
              <a:gd name="connsiteY12" fmla="*/ 387928 h 397164"/>
              <a:gd name="connsiteX13" fmla="*/ 94566 w 297766"/>
              <a:gd name="connsiteY13" fmla="*/ 397164 h 397164"/>
              <a:gd name="connsiteX14" fmla="*/ 2203 w 297766"/>
              <a:gd name="connsiteY14" fmla="*/ 387928 h 397164"/>
              <a:gd name="connsiteX15" fmla="*/ 29912 w 297766"/>
              <a:gd name="connsiteY15" fmla="*/ 369455 h 397164"/>
              <a:gd name="connsiteX16" fmla="*/ 57621 w 297766"/>
              <a:gd name="connsiteY16" fmla="*/ 360219 h 397164"/>
              <a:gd name="connsiteX17" fmla="*/ 48385 w 297766"/>
              <a:gd name="connsiteY17" fmla="*/ 286328 h 397164"/>
              <a:gd name="connsiteX18" fmla="*/ 29912 w 297766"/>
              <a:gd name="connsiteY18" fmla="*/ 258619 h 397164"/>
              <a:gd name="connsiteX19" fmla="*/ 20675 w 297766"/>
              <a:gd name="connsiteY19" fmla="*/ 221673 h 397164"/>
              <a:gd name="connsiteX20" fmla="*/ 39148 w 297766"/>
              <a:gd name="connsiteY20" fmla="*/ 110837 h 397164"/>
              <a:gd name="connsiteX21" fmla="*/ 57621 w 297766"/>
              <a:gd name="connsiteY21" fmla="*/ 83128 h 397164"/>
              <a:gd name="connsiteX22" fmla="*/ 57621 w 297766"/>
              <a:gd name="connsiteY22" fmla="*/ 9237 h 397164"/>
              <a:gd name="connsiteX23" fmla="*/ 66857 w 297766"/>
              <a:gd name="connsiteY23" fmla="*/ 0 h 39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7766" h="397164">
                <a:moveTo>
                  <a:pt x="66857" y="0"/>
                </a:moveTo>
                <a:cubicBezTo>
                  <a:pt x="79172" y="0"/>
                  <a:pt x="110038" y="5658"/>
                  <a:pt x="131512" y="9237"/>
                </a:cubicBezTo>
                <a:cubicBezTo>
                  <a:pt x="154382" y="13049"/>
                  <a:pt x="191379" y="21064"/>
                  <a:pt x="214639" y="27710"/>
                </a:cubicBezTo>
                <a:cubicBezTo>
                  <a:pt x="224000" y="30385"/>
                  <a:pt x="233112" y="33867"/>
                  <a:pt x="242348" y="36946"/>
                </a:cubicBezTo>
                <a:cubicBezTo>
                  <a:pt x="248506" y="55419"/>
                  <a:pt x="257002" y="73270"/>
                  <a:pt x="260821" y="92364"/>
                </a:cubicBezTo>
                <a:cubicBezTo>
                  <a:pt x="263900" y="107758"/>
                  <a:pt x="265926" y="123400"/>
                  <a:pt x="270057" y="138546"/>
                </a:cubicBezTo>
                <a:cubicBezTo>
                  <a:pt x="275180" y="157332"/>
                  <a:pt x="283808" y="175073"/>
                  <a:pt x="288530" y="193964"/>
                </a:cubicBezTo>
                <a:lnTo>
                  <a:pt x="297766" y="230910"/>
                </a:lnTo>
                <a:cubicBezTo>
                  <a:pt x="294687" y="249383"/>
                  <a:pt x="297821" y="270068"/>
                  <a:pt x="288530" y="286328"/>
                </a:cubicBezTo>
                <a:cubicBezTo>
                  <a:pt x="283700" y="294781"/>
                  <a:pt x="269332" y="290836"/>
                  <a:pt x="260821" y="295564"/>
                </a:cubicBezTo>
                <a:cubicBezTo>
                  <a:pt x="241413" y="306346"/>
                  <a:pt x="223876" y="320195"/>
                  <a:pt x="205403" y="332510"/>
                </a:cubicBezTo>
                <a:lnTo>
                  <a:pt x="149985" y="369455"/>
                </a:lnTo>
                <a:cubicBezTo>
                  <a:pt x="140748" y="375613"/>
                  <a:pt x="132806" y="384418"/>
                  <a:pt x="122275" y="387928"/>
                </a:cubicBezTo>
                <a:lnTo>
                  <a:pt x="94566" y="397164"/>
                </a:lnTo>
                <a:cubicBezTo>
                  <a:pt x="63778" y="394085"/>
                  <a:pt x="30642" y="400116"/>
                  <a:pt x="2203" y="387928"/>
                </a:cubicBezTo>
                <a:cubicBezTo>
                  <a:pt x="-8000" y="383555"/>
                  <a:pt x="19983" y="374419"/>
                  <a:pt x="29912" y="369455"/>
                </a:cubicBezTo>
                <a:cubicBezTo>
                  <a:pt x="38620" y="365101"/>
                  <a:pt x="48385" y="363298"/>
                  <a:pt x="57621" y="360219"/>
                </a:cubicBezTo>
                <a:cubicBezTo>
                  <a:pt x="54542" y="335589"/>
                  <a:pt x="54916" y="310275"/>
                  <a:pt x="48385" y="286328"/>
                </a:cubicBezTo>
                <a:cubicBezTo>
                  <a:pt x="45464" y="275618"/>
                  <a:pt x="34285" y="268822"/>
                  <a:pt x="29912" y="258619"/>
                </a:cubicBezTo>
                <a:cubicBezTo>
                  <a:pt x="24911" y="246951"/>
                  <a:pt x="23754" y="233988"/>
                  <a:pt x="20675" y="221673"/>
                </a:cubicBezTo>
                <a:cubicBezTo>
                  <a:pt x="23601" y="195341"/>
                  <a:pt x="23675" y="141782"/>
                  <a:pt x="39148" y="110837"/>
                </a:cubicBezTo>
                <a:cubicBezTo>
                  <a:pt x="44112" y="100908"/>
                  <a:pt x="51463" y="92364"/>
                  <a:pt x="57621" y="83128"/>
                </a:cubicBezTo>
                <a:cubicBezTo>
                  <a:pt x="51760" y="53820"/>
                  <a:pt x="40144" y="35454"/>
                  <a:pt x="57621" y="9237"/>
                </a:cubicBezTo>
                <a:cubicBezTo>
                  <a:pt x="59329" y="6675"/>
                  <a:pt x="54542" y="0"/>
                  <a:pt x="66857" y="0"/>
                </a:cubicBezTo>
                <a:close/>
              </a:path>
            </a:pathLst>
          </a:cu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30613" y="5430838"/>
            <a:ext cx="277812" cy="295275"/>
          </a:xfrm>
          <a:custGeom>
            <a:avLst/>
            <a:gdLst>
              <a:gd name="connsiteX0" fmla="*/ 193964 w 278190"/>
              <a:gd name="connsiteY0" fmla="*/ 295563 h 295563"/>
              <a:gd name="connsiteX1" fmla="*/ 129309 w 278190"/>
              <a:gd name="connsiteY1" fmla="*/ 286327 h 295563"/>
              <a:gd name="connsiteX2" fmla="*/ 120073 w 278190"/>
              <a:gd name="connsiteY2" fmla="*/ 258618 h 295563"/>
              <a:gd name="connsiteX3" fmla="*/ 64654 w 278190"/>
              <a:gd name="connsiteY3" fmla="*/ 230909 h 295563"/>
              <a:gd name="connsiteX4" fmla="*/ 36945 w 278190"/>
              <a:gd name="connsiteY4" fmla="*/ 138545 h 295563"/>
              <a:gd name="connsiteX5" fmla="*/ 27709 w 278190"/>
              <a:gd name="connsiteY5" fmla="*/ 110836 h 295563"/>
              <a:gd name="connsiteX6" fmla="*/ 0 w 278190"/>
              <a:gd name="connsiteY6" fmla="*/ 101600 h 295563"/>
              <a:gd name="connsiteX7" fmla="*/ 9236 w 278190"/>
              <a:gd name="connsiteY7" fmla="*/ 36945 h 295563"/>
              <a:gd name="connsiteX8" fmla="*/ 36945 w 278190"/>
              <a:gd name="connsiteY8" fmla="*/ 18473 h 295563"/>
              <a:gd name="connsiteX9" fmla="*/ 92364 w 278190"/>
              <a:gd name="connsiteY9" fmla="*/ 0 h 295563"/>
              <a:gd name="connsiteX10" fmla="*/ 120073 w 278190"/>
              <a:gd name="connsiteY10" fmla="*/ 9236 h 295563"/>
              <a:gd name="connsiteX11" fmla="*/ 138545 w 278190"/>
              <a:gd name="connsiteY11" fmla="*/ 36945 h 295563"/>
              <a:gd name="connsiteX12" fmla="*/ 166254 w 278190"/>
              <a:gd name="connsiteY12" fmla="*/ 138545 h 295563"/>
              <a:gd name="connsiteX13" fmla="*/ 184727 w 278190"/>
              <a:gd name="connsiteY13" fmla="*/ 193963 h 295563"/>
              <a:gd name="connsiteX14" fmla="*/ 240145 w 278190"/>
              <a:gd name="connsiteY14" fmla="*/ 212436 h 295563"/>
              <a:gd name="connsiteX15" fmla="*/ 267854 w 278190"/>
              <a:gd name="connsiteY15" fmla="*/ 221673 h 295563"/>
              <a:gd name="connsiteX16" fmla="*/ 267854 w 278190"/>
              <a:gd name="connsiteY16" fmla="*/ 286327 h 295563"/>
              <a:gd name="connsiteX17" fmla="*/ 249382 w 278190"/>
              <a:gd name="connsiteY17" fmla="*/ 286327 h 29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8190" h="295563">
                <a:moveTo>
                  <a:pt x="193964" y="295563"/>
                </a:moveTo>
                <a:cubicBezTo>
                  <a:pt x="172412" y="292484"/>
                  <a:pt x="148781" y="296063"/>
                  <a:pt x="129309" y="286327"/>
                </a:cubicBezTo>
                <a:cubicBezTo>
                  <a:pt x="120601" y="281973"/>
                  <a:pt x="126155" y="266221"/>
                  <a:pt x="120073" y="258618"/>
                </a:cubicBezTo>
                <a:cubicBezTo>
                  <a:pt x="107050" y="242339"/>
                  <a:pt x="82909" y="236994"/>
                  <a:pt x="64654" y="230909"/>
                </a:cubicBezTo>
                <a:cubicBezTo>
                  <a:pt x="20757" y="99214"/>
                  <a:pt x="64863" y="236258"/>
                  <a:pt x="36945" y="138545"/>
                </a:cubicBezTo>
                <a:cubicBezTo>
                  <a:pt x="34270" y="129184"/>
                  <a:pt x="34593" y="117720"/>
                  <a:pt x="27709" y="110836"/>
                </a:cubicBezTo>
                <a:cubicBezTo>
                  <a:pt x="20825" y="103952"/>
                  <a:pt x="9236" y="104679"/>
                  <a:pt x="0" y="101600"/>
                </a:cubicBezTo>
                <a:cubicBezTo>
                  <a:pt x="3079" y="80048"/>
                  <a:pt x="394" y="56839"/>
                  <a:pt x="9236" y="36945"/>
                </a:cubicBezTo>
                <a:cubicBezTo>
                  <a:pt x="13744" y="26801"/>
                  <a:pt x="26801" y="22981"/>
                  <a:pt x="36945" y="18473"/>
                </a:cubicBezTo>
                <a:cubicBezTo>
                  <a:pt x="54739" y="10565"/>
                  <a:pt x="92364" y="0"/>
                  <a:pt x="92364" y="0"/>
                </a:cubicBezTo>
                <a:cubicBezTo>
                  <a:pt x="101600" y="3079"/>
                  <a:pt x="112471" y="3154"/>
                  <a:pt x="120073" y="9236"/>
                </a:cubicBezTo>
                <a:cubicBezTo>
                  <a:pt x="128741" y="16170"/>
                  <a:pt x="134037" y="26801"/>
                  <a:pt x="138545" y="36945"/>
                </a:cubicBezTo>
                <a:cubicBezTo>
                  <a:pt x="164818" y="96059"/>
                  <a:pt x="150914" y="82297"/>
                  <a:pt x="166254" y="138545"/>
                </a:cubicBezTo>
                <a:cubicBezTo>
                  <a:pt x="171377" y="157331"/>
                  <a:pt x="166254" y="187805"/>
                  <a:pt x="184727" y="193963"/>
                </a:cubicBezTo>
                <a:lnTo>
                  <a:pt x="240145" y="212436"/>
                </a:lnTo>
                <a:lnTo>
                  <a:pt x="267854" y="221673"/>
                </a:lnTo>
                <a:cubicBezTo>
                  <a:pt x="275632" y="245004"/>
                  <a:pt x="286590" y="261346"/>
                  <a:pt x="267854" y="286327"/>
                </a:cubicBezTo>
                <a:cubicBezTo>
                  <a:pt x="264160" y="291253"/>
                  <a:pt x="255539" y="286327"/>
                  <a:pt x="249382" y="286327"/>
                </a:cubicBezTo>
              </a:path>
            </a:pathLst>
          </a:custGeom>
          <a:solidFill>
            <a:srgbClr val="00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08513" y="4987925"/>
            <a:ext cx="258762" cy="323850"/>
          </a:xfrm>
          <a:custGeom>
            <a:avLst/>
            <a:gdLst>
              <a:gd name="connsiteX0" fmla="*/ 204122 w 259566"/>
              <a:gd name="connsiteY0" fmla="*/ 120075 h 324025"/>
              <a:gd name="connsiteX1" fmla="*/ 185650 w 259566"/>
              <a:gd name="connsiteY1" fmla="*/ 73893 h 324025"/>
              <a:gd name="connsiteX2" fmla="*/ 157941 w 259566"/>
              <a:gd name="connsiteY2" fmla="*/ 64657 h 324025"/>
              <a:gd name="connsiteX3" fmla="*/ 120995 w 259566"/>
              <a:gd name="connsiteY3" fmla="*/ 55421 h 324025"/>
              <a:gd name="connsiteX4" fmla="*/ 111759 w 259566"/>
              <a:gd name="connsiteY4" fmla="*/ 18475 h 324025"/>
              <a:gd name="connsiteX5" fmla="*/ 28632 w 259566"/>
              <a:gd name="connsiteY5" fmla="*/ 9239 h 324025"/>
              <a:gd name="connsiteX6" fmla="*/ 19395 w 259566"/>
              <a:gd name="connsiteY6" fmla="*/ 36948 h 324025"/>
              <a:gd name="connsiteX7" fmla="*/ 922 w 259566"/>
              <a:gd name="connsiteY7" fmla="*/ 64657 h 324025"/>
              <a:gd name="connsiteX8" fmla="*/ 19395 w 259566"/>
              <a:gd name="connsiteY8" fmla="*/ 184730 h 324025"/>
              <a:gd name="connsiteX9" fmla="*/ 10159 w 259566"/>
              <a:gd name="connsiteY9" fmla="*/ 277093 h 324025"/>
              <a:gd name="connsiteX10" fmla="*/ 56341 w 259566"/>
              <a:gd name="connsiteY10" fmla="*/ 286330 h 324025"/>
              <a:gd name="connsiteX11" fmla="*/ 84050 w 259566"/>
              <a:gd name="connsiteY11" fmla="*/ 295566 h 324025"/>
              <a:gd name="connsiteX12" fmla="*/ 111759 w 259566"/>
              <a:gd name="connsiteY12" fmla="*/ 323275 h 324025"/>
              <a:gd name="connsiteX13" fmla="*/ 194886 w 259566"/>
              <a:gd name="connsiteY13" fmla="*/ 304802 h 324025"/>
              <a:gd name="connsiteX14" fmla="*/ 213359 w 259566"/>
              <a:gd name="connsiteY14" fmla="*/ 277093 h 324025"/>
              <a:gd name="connsiteX15" fmla="*/ 231832 w 259566"/>
              <a:gd name="connsiteY15" fmla="*/ 203202 h 324025"/>
              <a:gd name="connsiteX16" fmla="*/ 250304 w 259566"/>
              <a:gd name="connsiteY16" fmla="*/ 175493 h 324025"/>
              <a:gd name="connsiteX17" fmla="*/ 259541 w 259566"/>
              <a:gd name="connsiteY17" fmla="*/ 138548 h 3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9566" h="324025">
                <a:moveTo>
                  <a:pt x="204122" y="120075"/>
                </a:moveTo>
                <a:cubicBezTo>
                  <a:pt x="197965" y="104681"/>
                  <a:pt x="196264" y="86630"/>
                  <a:pt x="185650" y="73893"/>
                </a:cubicBezTo>
                <a:cubicBezTo>
                  <a:pt x="179417" y="66414"/>
                  <a:pt x="167302" y="67332"/>
                  <a:pt x="157941" y="64657"/>
                </a:cubicBezTo>
                <a:cubicBezTo>
                  <a:pt x="145735" y="61170"/>
                  <a:pt x="133310" y="58500"/>
                  <a:pt x="120995" y="55421"/>
                </a:cubicBezTo>
                <a:cubicBezTo>
                  <a:pt x="117916" y="43106"/>
                  <a:pt x="119886" y="28227"/>
                  <a:pt x="111759" y="18475"/>
                </a:cubicBezTo>
                <a:cubicBezTo>
                  <a:pt x="86265" y="-12118"/>
                  <a:pt x="59248" y="3115"/>
                  <a:pt x="28632" y="9239"/>
                </a:cubicBezTo>
                <a:cubicBezTo>
                  <a:pt x="25553" y="18475"/>
                  <a:pt x="23749" y="28240"/>
                  <a:pt x="19395" y="36948"/>
                </a:cubicBezTo>
                <a:cubicBezTo>
                  <a:pt x="14430" y="46877"/>
                  <a:pt x="1844" y="53595"/>
                  <a:pt x="922" y="64657"/>
                </a:cubicBezTo>
                <a:cubicBezTo>
                  <a:pt x="-2402" y="104546"/>
                  <a:pt x="9755" y="146169"/>
                  <a:pt x="19395" y="184730"/>
                </a:cubicBezTo>
                <a:cubicBezTo>
                  <a:pt x="14596" y="199127"/>
                  <a:pt x="-15332" y="255851"/>
                  <a:pt x="10159" y="277093"/>
                </a:cubicBezTo>
                <a:cubicBezTo>
                  <a:pt x="22219" y="287143"/>
                  <a:pt x="41111" y="282522"/>
                  <a:pt x="56341" y="286330"/>
                </a:cubicBezTo>
                <a:cubicBezTo>
                  <a:pt x="65786" y="288691"/>
                  <a:pt x="74814" y="292487"/>
                  <a:pt x="84050" y="295566"/>
                </a:cubicBezTo>
                <a:cubicBezTo>
                  <a:pt x="93286" y="304802"/>
                  <a:pt x="99008" y="320441"/>
                  <a:pt x="111759" y="323275"/>
                </a:cubicBezTo>
                <a:cubicBezTo>
                  <a:pt x="131268" y="327610"/>
                  <a:pt x="173072" y="312074"/>
                  <a:pt x="194886" y="304802"/>
                </a:cubicBezTo>
                <a:cubicBezTo>
                  <a:pt x="201044" y="295566"/>
                  <a:pt x="209461" y="287487"/>
                  <a:pt x="213359" y="277093"/>
                </a:cubicBezTo>
                <a:cubicBezTo>
                  <a:pt x="229174" y="234919"/>
                  <a:pt x="214734" y="237398"/>
                  <a:pt x="231832" y="203202"/>
                </a:cubicBezTo>
                <a:cubicBezTo>
                  <a:pt x="236796" y="193273"/>
                  <a:pt x="245340" y="185422"/>
                  <a:pt x="250304" y="175493"/>
                </a:cubicBezTo>
                <a:cubicBezTo>
                  <a:pt x="260515" y="155072"/>
                  <a:pt x="259541" y="154292"/>
                  <a:pt x="259541" y="138548"/>
                </a:cubicBezTo>
              </a:path>
            </a:pathLst>
          </a:custGeom>
          <a:solidFill>
            <a:srgbClr val="00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44950" y="3932238"/>
            <a:ext cx="666750" cy="639762"/>
          </a:xfrm>
          <a:custGeom>
            <a:avLst/>
            <a:gdLst>
              <a:gd name="connsiteX0" fmla="*/ 489528 w 665979"/>
              <a:gd name="connsiteY0" fmla="*/ 11606 h 639679"/>
              <a:gd name="connsiteX1" fmla="*/ 424873 w 665979"/>
              <a:gd name="connsiteY1" fmla="*/ 2370 h 639679"/>
              <a:gd name="connsiteX2" fmla="*/ 415637 w 665979"/>
              <a:gd name="connsiteY2" fmla="*/ 30079 h 639679"/>
              <a:gd name="connsiteX3" fmla="*/ 406400 w 665979"/>
              <a:gd name="connsiteY3" fmla="*/ 85497 h 639679"/>
              <a:gd name="connsiteX4" fmla="*/ 350982 w 665979"/>
              <a:gd name="connsiteY4" fmla="*/ 103970 h 639679"/>
              <a:gd name="connsiteX5" fmla="*/ 314037 w 665979"/>
              <a:gd name="connsiteY5" fmla="*/ 159388 h 639679"/>
              <a:gd name="connsiteX6" fmla="*/ 258618 w 665979"/>
              <a:gd name="connsiteY6" fmla="*/ 177861 h 639679"/>
              <a:gd name="connsiteX7" fmla="*/ 212437 w 665979"/>
              <a:gd name="connsiteY7" fmla="*/ 168624 h 639679"/>
              <a:gd name="connsiteX8" fmla="*/ 184728 w 665979"/>
              <a:gd name="connsiteY8" fmla="*/ 150152 h 639679"/>
              <a:gd name="connsiteX9" fmla="*/ 157018 w 665979"/>
              <a:gd name="connsiteY9" fmla="*/ 159388 h 639679"/>
              <a:gd name="connsiteX10" fmla="*/ 129309 w 665979"/>
              <a:gd name="connsiteY10" fmla="*/ 177861 h 639679"/>
              <a:gd name="connsiteX11" fmla="*/ 101600 w 665979"/>
              <a:gd name="connsiteY11" fmla="*/ 270224 h 639679"/>
              <a:gd name="connsiteX12" fmla="*/ 18473 w 665979"/>
              <a:gd name="connsiteY12" fmla="*/ 279461 h 639679"/>
              <a:gd name="connsiteX13" fmla="*/ 0 w 665979"/>
              <a:gd name="connsiteY13" fmla="*/ 307170 h 639679"/>
              <a:gd name="connsiteX14" fmla="*/ 55418 w 665979"/>
              <a:gd name="connsiteY14" fmla="*/ 418006 h 639679"/>
              <a:gd name="connsiteX15" fmla="*/ 73891 w 665979"/>
              <a:gd name="connsiteY15" fmla="*/ 473424 h 639679"/>
              <a:gd name="connsiteX16" fmla="*/ 83128 w 665979"/>
              <a:gd name="connsiteY16" fmla="*/ 575024 h 639679"/>
              <a:gd name="connsiteX17" fmla="*/ 138546 w 665979"/>
              <a:gd name="connsiteY17" fmla="*/ 556552 h 639679"/>
              <a:gd name="connsiteX18" fmla="*/ 221673 w 665979"/>
              <a:gd name="connsiteY18" fmla="*/ 528843 h 639679"/>
              <a:gd name="connsiteX19" fmla="*/ 249382 w 665979"/>
              <a:gd name="connsiteY19" fmla="*/ 519606 h 639679"/>
              <a:gd name="connsiteX20" fmla="*/ 286328 w 665979"/>
              <a:gd name="connsiteY20" fmla="*/ 510370 h 639679"/>
              <a:gd name="connsiteX21" fmla="*/ 350982 w 665979"/>
              <a:gd name="connsiteY21" fmla="*/ 491897 h 639679"/>
              <a:gd name="connsiteX22" fmla="*/ 397164 w 665979"/>
              <a:gd name="connsiteY22" fmla="*/ 501134 h 639679"/>
              <a:gd name="connsiteX23" fmla="*/ 415637 w 665979"/>
              <a:gd name="connsiteY23" fmla="*/ 528843 h 639679"/>
              <a:gd name="connsiteX24" fmla="*/ 498764 w 665979"/>
              <a:gd name="connsiteY24" fmla="*/ 575024 h 639679"/>
              <a:gd name="connsiteX25" fmla="*/ 508000 w 665979"/>
              <a:gd name="connsiteY25" fmla="*/ 602734 h 639679"/>
              <a:gd name="connsiteX26" fmla="*/ 563418 w 665979"/>
              <a:gd name="connsiteY26" fmla="*/ 639679 h 639679"/>
              <a:gd name="connsiteX27" fmla="*/ 600364 w 665979"/>
              <a:gd name="connsiteY27" fmla="*/ 630443 h 639679"/>
              <a:gd name="connsiteX28" fmla="*/ 655782 w 665979"/>
              <a:gd name="connsiteY28" fmla="*/ 584261 h 639679"/>
              <a:gd name="connsiteX29" fmla="*/ 655782 w 665979"/>
              <a:gd name="connsiteY29" fmla="*/ 519606 h 639679"/>
              <a:gd name="connsiteX30" fmla="*/ 628073 w 665979"/>
              <a:gd name="connsiteY30" fmla="*/ 501134 h 639679"/>
              <a:gd name="connsiteX31" fmla="*/ 609600 w 665979"/>
              <a:gd name="connsiteY31" fmla="*/ 473424 h 639679"/>
              <a:gd name="connsiteX32" fmla="*/ 628073 w 665979"/>
              <a:gd name="connsiteY32" fmla="*/ 353352 h 639679"/>
              <a:gd name="connsiteX33" fmla="*/ 600364 w 665979"/>
              <a:gd name="connsiteY33" fmla="*/ 270224 h 639679"/>
              <a:gd name="connsiteX34" fmla="*/ 591128 w 665979"/>
              <a:gd name="connsiteY34" fmla="*/ 242515 h 639679"/>
              <a:gd name="connsiteX35" fmla="*/ 572655 w 665979"/>
              <a:gd name="connsiteY35" fmla="*/ 205570 h 639679"/>
              <a:gd name="connsiteX36" fmla="*/ 554182 w 665979"/>
              <a:gd name="connsiteY36" fmla="*/ 150152 h 639679"/>
              <a:gd name="connsiteX37" fmla="*/ 517237 w 665979"/>
              <a:gd name="connsiteY37" fmla="*/ 94734 h 639679"/>
              <a:gd name="connsiteX38" fmla="*/ 508000 w 665979"/>
              <a:gd name="connsiteY38" fmla="*/ 67024 h 639679"/>
              <a:gd name="connsiteX39" fmla="*/ 489528 w 665979"/>
              <a:gd name="connsiteY39" fmla="*/ 11606 h 63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65979" h="639679">
                <a:moveTo>
                  <a:pt x="489528" y="11606"/>
                </a:moveTo>
                <a:cubicBezTo>
                  <a:pt x="475674" y="830"/>
                  <a:pt x="445993" y="-2910"/>
                  <a:pt x="424873" y="2370"/>
                </a:cubicBezTo>
                <a:cubicBezTo>
                  <a:pt x="415428" y="4731"/>
                  <a:pt x="417749" y="20575"/>
                  <a:pt x="415637" y="30079"/>
                </a:cubicBezTo>
                <a:cubicBezTo>
                  <a:pt x="411574" y="48361"/>
                  <a:pt x="418732" y="71403"/>
                  <a:pt x="406400" y="85497"/>
                </a:cubicBezTo>
                <a:cubicBezTo>
                  <a:pt x="393578" y="100151"/>
                  <a:pt x="350982" y="103970"/>
                  <a:pt x="350982" y="103970"/>
                </a:cubicBezTo>
                <a:cubicBezTo>
                  <a:pt x="338667" y="122443"/>
                  <a:pt x="335099" y="152367"/>
                  <a:pt x="314037" y="159388"/>
                </a:cubicBezTo>
                <a:lnTo>
                  <a:pt x="258618" y="177861"/>
                </a:lnTo>
                <a:cubicBezTo>
                  <a:pt x="243224" y="174782"/>
                  <a:pt x="227136" y="174136"/>
                  <a:pt x="212437" y="168624"/>
                </a:cubicBezTo>
                <a:cubicBezTo>
                  <a:pt x="202043" y="164726"/>
                  <a:pt x="195678" y="151977"/>
                  <a:pt x="184728" y="150152"/>
                </a:cubicBezTo>
                <a:cubicBezTo>
                  <a:pt x="175124" y="148551"/>
                  <a:pt x="166255" y="156309"/>
                  <a:pt x="157018" y="159388"/>
                </a:cubicBezTo>
                <a:cubicBezTo>
                  <a:pt x="147782" y="165546"/>
                  <a:pt x="133817" y="167717"/>
                  <a:pt x="129309" y="177861"/>
                </a:cubicBezTo>
                <a:cubicBezTo>
                  <a:pt x="127382" y="182197"/>
                  <a:pt x="127622" y="260761"/>
                  <a:pt x="101600" y="270224"/>
                </a:cubicBezTo>
                <a:cubicBezTo>
                  <a:pt x="75399" y="279752"/>
                  <a:pt x="46182" y="276382"/>
                  <a:pt x="18473" y="279461"/>
                </a:cubicBezTo>
                <a:cubicBezTo>
                  <a:pt x="12315" y="288697"/>
                  <a:pt x="0" y="296069"/>
                  <a:pt x="0" y="307170"/>
                </a:cubicBezTo>
                <a:cubicBezTo>
                  <a:pt x="0" y="369981"/>
                  <a:pt x="36739" y="361971"/>
                  <a:pt x="55418" y="418006"/>
                </a:cubicBezTo>
                <a:lnTo>
                  <a:pt x="73891" y="473424"/>
                </a:lnTo>
                <a:cubicBezTo>
                  <a:pt x="76970" y="507291"/>
                  <a:pt x="62250" y="548181"/>
                  <a:pt x="83128" y="575024"/>
                </a:cubicBezTo>
                <a:cubicBezTo>
                  <a:pt x="95083" y="590394"/>
                  <a:pt x="120073" y="562710"/>
                  <a:pt x="138546" y="556552"/>
                </a:cubicBezTo>
                <a:lnTo>
                  <a:pt x="221673" y="528843"/>
                </a:lnTo>
                <a:cubicBezTo>
                  <a:pt x="230909" y="525764"/>
                  <a:pt x="239937" y="521967"/>
                  <a:pt x="249382" y="519606"/>
                </a:cubicBezTo>
                <a:cubicBezTo>
                  <a:pt x="261697" y="516527"/>
                  <a:pt x="274122" y="513857"/>
                  <a:pt x="286328" y="510370"/>
                </a:cubicBezTo>
                <a:cubicBezTo>
                  <a:pt x="379133" y="483855"/>
                  <a:pt x="235419" y="520790"/>
                  <a:pt x="350982" y="491897"/>
                </a:cubicBezTo>
                <a:cubicBezTo>
                  <a:pt x="366376" y="494976"/>
                  <a:pt x="383534" y="493345"/>
                  <a:pt x="397164" y="501134"/>
                </a:cubicBezTo>
                <a:cubicBezTo>
                  <a:pt x="406802" y="506642"/>
                  <a:pt x="407283" y="521533"/>
                  <a:pt x="415637" y="528843"/>
                </a:cubicBezTo>
                <a:cubicBezTo>
                  <a:pt x="454726" y="563045"/>
                  <a:pt x="460706" y="562338"/>
                  <a:pt x="498764" y="575024"/>
                </a:cubicBezTo>
                <a:cubicBezTo>
                  <a:pt x="501843" y="584261"/>
                  <a:pt x="501115" y="595849"/>
                  <a:pt x="508000" y="602734"/>
                </a:cubicBezTo>
                <a:cubicBezTo>
                  <a:pt x="523699" y="618433"/>
                  <a:pt x="563418" y="639679"/>
                  <a:pt x="563418" y="639679"/>
                </a:cubicBezTo>
                <a:cubicBezTo>
                  <a:pt x="575733" y="636600"/>
                  <a:pt x="588696" y="635443"/>
                  <a:pt x="600364" y="630443"/>
                </a:cubicBezTo>
                <a:cubicBezTo>
                  <a:pt x="622866" y="620799"/>
                  <a:pt x="639139" y="600904"/>
                  <a:pt x="655782" y="584261"/>
                </a:cubicBezTo>
                <a:cubicBezTo>
                  <a:pt x="664091" y="559335"/>
                  <a:pt x="673822" y="546667"/>
                  <a:pt x="655782" y="519606"/>
                </a:cubicBezTo>
                <a:cubicBezTo>
                  <a:pt x="649625" y="510370"/>
                  <a:pt x="637309" y="507291"/>
                  <a:pt x="628073" y="501134"/>
                </a:cubicBezTo>
                <a:cubicBezTo>
                  <a:pt x="621915" y="491897"/>
                  <a:pt x="610451" y="484492"/>
                  <a:pt x="609600" y="473424"/>
                </a:cubicBezTo>
                <a:cubicBezTo>
                  <a:pt x="605136" y="415385"/>
                  <a:pt x="613669" y="396566"/>
                  <a:pt x="628073" y="353352"/>
                </a:cubicBezTo>
                <a:lnTo>
                  <a:pt x="600364" y="270224"/>
                </a:lnTo>
                <a:cubicBezTo>
                  <a:pt x="597285" y="260988"/>
                  <a:pt x="595482" y="251223"/>
                  <a:pt x="591128" y="242515"/>
                </a:cubicBezTo>
                <a:cubicBezTo>
                  <a:pt x="584970" y="230200"/>
                  <a:pt x="577769" y="218354"/>
                  <a:pt x="572655" y="205570"/>
                </a:cubicBezTo>
                <a:cubicBezTo>
                  <a:pt x="565423" y="187491"/>
                  <a:pt x="564983" y="166354"/>
                  <a:pt x="554182" y="150152"/>
                </a:cubicBezTo>
                <a:cubicBezTo>
                  <a:pt x="541867" y="131679"/>
                  <a:pt x="524258" y="115796"/>
                  <a:pt x="517237" y="94734"/>
                </a:cubicBezTo>
                <a:cubicBezTo>
                  <a:pt x="514158" y="85497"/>
                  <a:pt x="512354" y="75732"/>
                  <a:pt x="508000" y="67024"/>
                </a:cubicBezTo>
                <a:cubicBezTo>
                  <a:pt x="503036" y="57095"/>
                  <a:pt x="503382" y="22382"/>
                  <a:pt x="489528" y="11606"/>
                </a:cubicBezTo>
                <a:close/>
              </a:path>
            </a:pathLst>
          </a:cu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95638" y="2344738"/>
            <a:ext cx="619125" cy="574675"/>
          </a:xfrm>
          <a:custGeom>
            <a:avLst/>
            <a:gdLst>
              <a:gd name="connsiteX0" fmla="*/ 388094 w 619003"/>
              <a:gd name="connsiteY0" fmla="*/ 121461 h 574043"/>
              <a:gd name="connsiteX1" fmla="*/ 341912 w 619003"/>
              <a:gd name="connsiteY1" fmla="*/ 84516 h 574043"/>
              <a:gd name="connsiteX2" fmla="*/ 295730 w 619003"/>
              <a:gd name="connsiteY2" fmla="*/ 47570 h 574043"/>
              <a:gd name="connsiteX3" fmla="*/ 157185 w 619003"/>
              <a:gd name="connsiteY3" fmla="*/ 38334 h 574043"/>
              <a:gd name="connsiteX4" fmla="*/ 138712 w 619003"/>
              <a:gd name="connsiteY4" fmla="*/ 10625 h 574043"/>
              <a:gd name="connsiteX5" fmla="*/ 64821 w 619003"/>
              <a:gd name="connsiteY5" fmla="*/ 19861 h 574043"/>
              <a:gd name="connsiteX6" fmla="*/ 37112 w 619003"/>
              <a:gd name="connsiteY6" fmla="*/ 29097 h 574043"/>
              <a:gd name="connsiteX7" fmla="*/ 9403 w 619003"/>
              <a:gd name="connsiteY7" fmla="*/ 47570 h 574043"/>
              <a:gd name="connsiteX8" fmla="*/ 167 w 619003"/>
              <a:gd name="connsiteY8" fmla="*/ 75279 h 574043"/>
              <a:gd name="connsiteX9" fmla="*/ 37112 w 619003"/>
              <a:gd name="connsiteY9" fmla="*/ 158407 h 574043"/>
              <a:gd name="connsiteX10" fmla="*/ 64821 w 619003"/>
              <a:gd name="connsiteY10" fmla="*/ 176879 h 574043"/>
              <a:gd name="connsiteX11" fmla="*/ 101767 w 619003"/>
              <a:gd name="connsiteY11" fmla="*/ 223061 h 574043"/>
              <a:gd name="connsiteX12" fmla="*/ 138712 w 619003"/>
              <a:gd name="connsiteY12" fmla="*/ 278479 h 574043"/>
              <a:gd name="connsiteX13" fmla="*/ 166421 w 619003"/>
              <a:gd name="connsiteY13" fmla="*/ 306188 h 574043"/>
              <a:gd name="connsiteX14" fmla="*/ 203367 w 619003"/>
              <a:gd name="connsiteY14" fmla="*/ 361607 h 574043"/>
              <a:gd name="connsiteX15" fmla="*/ 231076 w 619003"/>
              <a:gd name="connsiteY15" fmla="*/ 389316 h 574043"/>
              <a:gd name="connsiteX16" fmla="*/ 295730 w 619003"/>
              <a:gd name="connsiteY16" fmla="*/ 463207 h 574043"/>
              <a:gd name="connsiteX17" fmla="*/ 332676 w 619003"/>
              <a:gd name="connsiteY17" fmla="*/ 472443 h 574043"/>
              <a:gd name="connsiteX18" fmla="*/ 388094 w 619003"/>
              <a:gd name="connsiteY18" fmla="*/ 509388 h 574043"/>
              <a:gd name="connsiteX19" fmla="*/ 443512 w 619003"/>
              <a:gd name="connsiteY19" fmla="*/ 527861 h 574043"/>
              <a:gd name="connsiteX20" fmla="*/ 471221 w 619003"/>
              <a:gd name="connsiteY20" fmla="*/ 555570 h 574043"/>
              <a:gd name="connsiteX21" fmla="*/ 526640 w 619003"/>
              <a:gd name="connsiteY21" fmla="*/ 574043 h 574043"/>
              <a:gd name="connsiteX22" fmla="*/ 572821 w 619003"/>
              <a:gd name="connsiteY22" fmla="*/ 564807 h 574043"/>
              <a:gd name="connsiteX23" fmla="*/ 582058 w 619003"/>
              <a:gd name="connsiteY23" fmla="*/ 537097 h 574043"/>
              <a:gd name="connsiteX24" fmla="*/ 609767 w 619003"/>
              <a:gd name="connsiteY24" fmla="*/ 527861 h 574043"/>
              <a:gd name="connsiteX25" fmla="*/ 619003 w 619003"/>
              <a:gd name="connsiteY25" fmla="*/ 472443 h 574043"/>
              <a:gd name="connsiteX26" fmla="*/ 572821 w 619003"/>
              <a:gd name="connsiteY26" fmla="*/ 435497 h 574043"/>
              <a:gd name="connsiteX27" fmla="*/ 545112 w 619003"/>
              <a:gd name="connsiteY27" fmla="*/ 426261 h 574043"/>
              <a:gd name="connsiteX28" fmla="*/ 489694 w 619003"/>
              <a:gd name="connsiteY28" fmla="*/ 389316 h 574043"/>
              <a:gd name="connsiteX29" fmla="*/ 461985 w 619003"/>
              <a:gd name="connsiteY29" fmla="*/ 370843 h 574043"/>
              <a:gd name="connsiteX30" fmla="*/ 434276 w 619003"/>
              <a:gd name="connsiteY30" fmla="*/ 315425 h 574043"/>
              <a:gd name="connsiteX31" fmla="*/ 406567 w 619003"/>
              <a:gd name="connsiteY31" fmla="*/ 296952 h 574043"/>
              <a:gd name="connsiteX32" fmla="*/ 397330 w 619003"/>
              <a:gd name="connsiteY32" fmla="*/ 269243 h 574043"/>
              <a:gd name="connsiteX33" fmla="*/ 360385 w 619003"/>
              <a:gd name="connsiteY33" fmla="*/ 213825 h 574043"/>
              <a:gd name="connsiteX34" fmla="*/ 369621 w 619003"/>
              <a:gd name="connsiteY34" fmla="*/ 158407 h 574043"/>
              <a:gd name="connsiteX35" fmla="*/ 388094 w 619003"/>
              <a:gd name="connsiteY35" fmla="*/ 121461 h 57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19003" h="574043">
                <a:moveTo>
                  <a:pt x="388094" y="121461"/>
                </a:moveTo>
                <a:cubicBezTo>
                  <a:pt x="383476" y="109146"/>
                  <a:pt x="355852" y="98456"/>
                  <a:pt x="341912" y="84516"/>
                </a:cubicBezTo>
                <a:cubicBezTo>
                  <a:pt x="315510" y="58114"/>
                  <a:pt x="336190" y="52066"/>
                  <a:pt x="295730" y="47570"/>
                </a:cubicBezTo>
                <a:cubicBezTo>
                  <a:pt x="249729" y="42459"/>
                  <a:pt x="203367" y="41413"/>
                  <a:pt x="157185" y="38334"/>
                </a:cubicBezTo>
                <a:cubicBezTo>
                  <a:pt x="151027" y="29098"/>
                  <a:pt x="147948" y="16783"/>
                  <a:pt x="138712" y="10625"/>
                </a:cubicBezTo>
                <a:cubicBezTo>
                  <a:pt x="104641" y="-12089"/>
                  <a:pt x="95514" y="6707"/>
                  <a:pt x="64821" y="19861"/>
                </a:cubicBezTo>
                <a:cubicBezTo>
                  <a:pt x="55872" y="23696"/>
                  <a:pt x="46348" y="26018"/>
                  <a:pt x="37112" y="29097"/>
                </a:cubicBezTo>
                <a:cubicBezTo>
                  <a:pt x="27876" y="35255"/>
                  <a:pt x="16338" y="38902"/>
                  <a:pt x="9403" y="47570"/>
                </a:cubicBezTo>
                <a:cubicBezTo>
                  <a:pt x="3321" y="55173"/>
                  <a:pt x="-908" y="65603"/>
                  <a:pt x="167" y="75279"/>
                </a:cubicBezTo>
                <a:cubicBezTo>
                  <a:pt x="2453" y="95853"/>
                  <a:pt x="19069" y="140363"/>
                  <a:pt x="37112" y="158407"/>
                </a:cubicBezTo>
                <a:cubicBezTo>
                  <a:pt x="44961" y="166256"/>
                  <a:pt x="55585" y="170722"/>
                  <a:pt x="64821" y="176879"/>
                </a:cubicBezTo>
                <a:cubicBezTo>
                  <a:pt x="85623" y="239280"/>
                  <a:pt x="56774" y="171640"/>
                  <a:pt x="101767" y="223061"/>
                </a:cubicBezTo>
                <a:cubicBezTo>
                  <a:pt x="116387" y="239769"/>
                  <a:pt x="123013" y="262780"/>
                  <a:pt x="138712" y="278479"/>
                </a:cubicBezTo>
                <a:cubicBezTo>
                  <a:pt x="147948" y="287715"/>
                  <a:pt x="158402" y="295877"/>
                  <a:pt x="166421" y="306188"/>
                </a:cubicBezTo>
                <a:cubicBezTo>
                  <a:pt x="180052" y="323713"/>
                  <a:pt x="187668" y="345908"/>
                  <a:pt x="203367" y="361607"/>
                </a:cubicBezTo>
                <a:cubicBezTo>
                  <a:pt x="212603" y="370843"/>
                  <a:pt x="223057" y="379005"/>
                  <a:pt x="231076" y="389316"/>
                </a:cubicBezTo>
                <a:cubicBezTo>
                  <a:pt x="259297" y="425600"/>
                  <a:pt x="256989" y="446604"/>
                  <a:pt x="295730" y="463207"/>
                </a:cubicBezTo>
                <a:cubicBezTo>
                  <a:pt x="307398" y="468207"/>
                  <a:pt x="320361" y="469364"/>
                  <a:pt x="332676" y="472443"/>
                </a:cubicBezTo>
                <a:cubicBezTo>
                  <a:pt x="351149" y="484758"/>
                  <a:pt x="367032" y="502367"/>
                  <a:pt x="388094" y="509388"/>
                </a:cubicBezTo>
                <a:lnTo>
                  <a:pt x="443512" y="527861"/>
                </a:lnTo>
                <a:cubicBezTo>
                  <a:pt x="452748" y="537097"/>
                  <a:pt x="459803" y="549226"/>
                  <a:pt x="471221" y="555570"/>
                </a:cubicBezTo>
                <a:cubicBezTo>
                  <a:pt x="488243" y="565027"/>
                  <a:pt x="526640" y="574043"/>
                  <a:pt x="526640" y="574043"/>
                </a:cubicBezTo>
                <a:cubicBezTo>
                  <a:pt x="542034" y="570964"/>
                  <a:pt x="559759" y="573515"/>
                  <a:pt x="572821" y="564807"/>
                </a:cubicBezTo>
                <a:cubicBezTo>
                  <a:pt x="580922" y="559406"/>
                  <a:pt x="575173" y="543982"/>
                  <a:pt x="582058" y="537097"/>
                </a:cubicBezTo>
                <a:cubicBezTo>
                  <a:pt x="588942" y="530213"/>
                  <a:pt x="600531" y="530940"/>
                  <a:pt x="609767" y="527861"/>
                </a:cubicBezTo>
                <a:cubicBezTo>
                  <a:pt x="612846" y="509388"/>
                  <a:pt x="619003" y="491170"/>
                  <a:pt x="619003" y="472443"/>
                </a:cubicBezTo>
                <a:cubicBezTo>
                  <a:pt x="619003" y="435206"/>
                  <a:pt x="601936" y="443816"/>
                  <a:pt x="572821" y="435497"/>
                </a:cubicBezTo>
                <a:cubicBezTo>
                  <a:pt x="563460" y="432822"/>
                  <a:pt x="554348" y="429340"/>
                  <a:pt x="545112" y="426261"/>
                </a:cubicBezTo>
                <a:lnTo>
                  <a:pt x="489694" y="389316"/>
                </a:lnTo>
                <a:lnTo>
                  <a:pt x="461985" y="370843"/>
                </a:lnTo>
                <a:cubicBezTo>
                  <a:pt x="454473" y="348305"/>
                  <a:pt x="452182" y="333331"/>
                  <a:pt x="434276" y="315425"/>
                </a:cubicBezTo>
                <a:cubicBezTo>
                  <a:pt x="426427" y="307576"/>
                  <a:pt x="415803" y="303110"/>
                  <a:pt x="406567" y="296952"/>
                </a:cubicBezTo>
                <a:cubicBezTo>
                  <a:pt x="403488" y="287716"/>
                  <a:pt x="402058" y="277754"/>
                  <a:pt x="397330" y="269243"/>
                </a:cubicBezTo>
                <a:cubicBezTo>
                  <a:pt x="386548" y="249836"/>
                  <a:pt x="360385" y="213825"/>
                  <a:pt x="360385" y="213825"/>
                </a:cubicBezTo>
                <a:cubicBezTo>
                  <a:pt x="363464" y="195352"/>
                  <a:pt x="365558" y="176688"/>
                  <a:pt x="369621" y="158407"/>
                </a:cubicBezTo>
                <a:cubicBezTo>
                  <a:pt x="381779" y="103697"/>
                  <a:pt x="392712" y="133776"/>
                  <a:pt x="388094" y="121461"/>
                </a:cubicBezTo>
                <a:close/>
              </a:path>
            </a:pathLst>
          </a:cu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68600" y="157163"/>
            <a:ext cx="463550" cy="471487"/>
          </a:xfrm>
          <a:custGeom>
            <a:avLst/>
            <a:gdLst>
              <a:gd name="connsiteX0" fmla="*/ 435914 w 463623"/>
              <a:gd name="connsiteY0" fmla="*/ 129362 h 471108"/>
              <a:gd name="connsiteX1" fmla="*/ 389732 w 463623"/>
              <a:gd name="connsiteY1" fmla="*/ 110890 h 471108"/>
              <a:gd name="connsiteX2" fmla="*/ 362023 w 463623"/>
              <a:gd name="connsiteY2" fmla="*/ 101653 h 471108"/>
              <a:gd name="connsiteX3" fmla="*/ 297369 w 463623"/>
              <a:gd name="connsiteY3" fmla="*/ 36999 h 471108"/>
              <a:gd name="connsiteX4" fmla="*/ 241951 w 463623"/>
              <a:gd name="connsiteY4" fmla="*/ 55471 h 471108"/>
              <a:gd name="connsiteX5" fmla="*/ 186532 w 463623"/>
              <a:gd name="connsiteY5" fmla="*/ 83180 h 471108"/>
              <a:gd name="connsiteX6" fmla="*/ 131114 w 463623"/>
              <a:gd name="connsiteY6" fmla="*/ 120126 h 471108"/>
              <a:gd name="connsiteX7" fmla="*/ 84932 w 463623"/>
              <a:gd name="connsiteY7" fmla="*/ 175544 h 471108"/>
              <a:gd name="connsiteX8" fmla="*/ 66460 w 463623"/>
              <a:gd name="connsiteY8" fmla="*/ 203253 h 471108"/>
              <a:gd name="connsiteX9" fmla="*/ 11041 w 463623"/>
              <a:gd name="connsiteY9" fmla="*/ 230962 h 471108"/>
              <a:gd name="connsiteX10" fmla="*/ 11041 w 463623"/>
              <a:gd name="connsiteY10" fmla="*/ 332562 h 471108"/>
              <a:gd name="connsiteX11" fmla="*/ 20278 w 463623"/>
              <a:gd name="connsiteY11" fmla="*/ 360271 h 471108"/>
              <a:gd name="connsiteX12" fmla="*/ 47987 w 463623"/>
              <a:gd name="connsiteY12" fmla="*/ 378744 h 471108"/>
              <a:gd name="connsiteX13" fmla="*/ 75696 w 463623"/>
              <a:gd name="connsiteY13" fmla="*/ 434162 h 471108"/>
              <a:gd name="connsiteX14" fmla="*/ 84932 w 463623"/>
              <a:gd name="connsiteY14" fmla="*/ 461871 h 471108"/>
              <a:gd name="connsiteX15" fmla="*/ 121878 w 463623"/>
              <a:gd name="connsiteY15" fmla="*/ 471108 h 471108"/>
              <a:gd name="connsiteX16" fmla="*/ 186532 w 463623"/>
              <a:gd name="connsiteY16" fmla="*/ 461871 h 471108"/>
              <a:gd name="connsiteX17" fmla="*/ 241951 w 463623"/>
              <a:gd name="connsiteY17" fmla="*/ 424926 h 471108"/>
              <a:gd name="connsiteX18" fmla="*/ 260423 w 463623"/>
              <a:gd name="connsiteY18" fmla="*/ 397217 h 471108"/>
              <a:gd name="connsiteX19" fmla="*/ 315841 w 463623"/>
              <a:gd name="connsiteY19" fmla="*/ 351035 h 471108"/>
              <a:gd name="connsiteX20" fmla="*/ 325078 w 463623"/>
              <a:gd name="connsiteY20" fmla="*/ 314090 h 471108"/>
              <a:gd name="connsiteX21" fmla="*/ 334314 w 463623"/>
              <a:gd name="connsiteY21" fmla="*/ 286380 h 471108"/>
              <a:gd name="connsiteX22" fmla="*/ 362023 w 463623"/>
              <a:gd name="connsiteY22" fmla="*/ 295617 h 471108"/>
              <a:gd name="connsiteX23" fmla="*/ 417441 w 463623"/>
              <a:gd name="connsiteY23" fmla="*/ 323326 h 471108"/>
              <a:gd name="connsiteX24" fmla="*/ 454387 w 463623"/>
              <a:gd name="connsiteY24" fmla="*/ 314090 h 471108"/>
              <a:gd name="connsiteX25" fmla="*/ 417441 w 463623"/>
              <a:gd name="connsiteY25" fmla="*/ 258671 h 471108"/>
              <a:gd name="connsiteX26" fmla="*/ 398969 w 463623"/>
              <a:gd name="connsiteY26" fmla="*/ 230962 h 471108"/>
              <a:gd name="connsiteX27" fmla="*/ 435914 w 463623"/>
              <a:gd name="connsiteY27" fmla="*/ 147835 h 471108"/>
              <a:gd name="connsiteX28" fmla="*/ 463623 w 463623"/>
              <a:gd name="connsiteY28" fmla="*/ 138599 h 471108"/>
              <a:gd name="connsiteX29" fmla="*/ 435914 w 463623"/>
              <a:gd name="connsiteY29" fmla="*/ 120126 h 471108"/>
              <a:gd name="connsiteX30" fmla="*/ 408205 w 463623"/>
              <a:gd name="connsiteY30" fmla="*/ 110890 h 471108"/>
              <a:gd name="connsiteX31" fmla="*/ 398969 w 463623"/>
              <a:gd name="connsiteY31" fmla="*/ 83180 h 471108"/>
              <a:gd name="connsiteX32" fmla="*/ 343551 w 463623"/>
              <a:gd name="connsiteY32" fmla="*/ 27762 h 471108"/>
              <a:gd name="connsiteX33" fmla="*/ 315841 w 463623"/>
              <a:gd name="connsiteY33" fmla="*/ 53 h 47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63623" h="471108">
                <a:moveTo>
                  <a:pt x="435914" y="129362"/>
                </a:moveTo>
                <a:cubicBezTo>
                  <a:pt x="420520" y="123205"/>
                  <a:pt x="405256" y="116712"/>
                  <a:pt x="389732" y="110890"/>
                </a:cubicBezTo>
                <a:cubicBezTo>
                  <a:pt x="380616" y="107471"/>
                  <a:pt x="368907" y="108537"/>
                  <a:pt x="362023" y="101653"/>
                </a:cubicBezTo>
                <a:cubicBezTo>
                  <a:pt x="287920" y="27549"/>
                  <a:pt x="360067" y="57897"/>
                  <a:pt x="297369" y="36999"/>
                </a:cubicBezTo>
                <a:cubicBezTo>
                  <a:pt x="278896" y="43156"/>
                  <a:pt x="258153" y="44670"/>
                  <a:pt x="241951" y="55471"/>
                </a:cubicBezTo>
                <a:cubicBezTo>
                  <a:pt x="206140" y="79344"/>
                  <a:pt x="224772" y="70434"/>
                  <a:pt x="186532" y="83180"/>
                </a:cubicBezTo>
                <a:cubicBezTo>
                  <a:pt x="168059" y="95495"/>
                  <a:pt x="143429" y="101653"/>
                  <a:pt x="131114" y="120126"/>
                </a:cubicBezTo>
                <a:cubicBezTo>
                  <a:pt x="85245" y="188929"/>
                  <a:pt x="144202" y="104419"/>
                  <a:pt x="84932" y="175544"/>
                </a:cubicBezTo>
                <a:cubicBezTo>
                  <a:pt x="77826" y="184072"/>
                  <a:pt x="74309" y="195404"/>
                  <a:pt x="66460" y="203253"/>
                </a:cubicBezTo>
                <a:cubicBezTo>
                  <a:pt x="48554" y="221159"/>
                  <a:pt x="33579" y="223450"/>
                  <a:pt x="11041" y="230962"/>
                </a:cubicBezTo>
                <a:cubicBezTo>
                  <a:pt x="-4839" y="278604"/>
                  <a:pt x="-2475" y="258227"/>
                  <a:pt x="11041" y="332562"/>
                </a:cubicBezTo>
                <a:cubicBezTo>
                  <a:pt x="12783" y="342141"/>
                  <a:pt x="14196" y="352668"/>
                  <a:pt x="20278" y="360271"/>
                </a:cubicBezTo>
                <a:cubicBezTo>
                  <a:pt x="27213" y="368939"/>
                  <a:pt x="38751" y="372586"/>
                  <a:pt x="47987" y="378744"/>
                </a:cubicBezTo>
                <a:cubicBezTo>
                  <a:pt x="71202" y="448391"/>
                  <a:pt x="39886" y="362543"/>
                  <a:pt x="75696" y="434162"/>
                </a:cubicBezTo>
                <a:cubicBezTo>
                  <a:pt x="80050" y="442870"/>
                  <a:pt x="77330" y="455789"/>
                  <a:pt x="84932" y="461871"/>
                </a:cubicBezTo>
                <a:cubicBezTo>
                  <a:pt x="94845" y="469801"/>
                  <a:pt x="109563" y="468029"/>
                  <a:pt x="121878" y="471108"/>
                </a:cubicBezTo>
                <a:cubicBezTo>
                  <a:pt x="143429" y="468029"/>
                  <a:pt x="166213" y="469686"/>
                  <a:pt x="186532" y="461871"/>
                </a:cubicBezTo>
                <a:cubicBezTo>
                  <a:pt x="207254" y="453901"/>
                  <a:pt x="241951" y="424926"/>
                  <a:pt x="241951" y="424926"/>
                </a:cubicBezTo>
                <a:cubicBezTo>
                  <a:pt x="248108" y="415690"/>
                  <a:pt x="253317" y="405745"/>
                  <a:pt x="260423" y="397217"/>
                </a:cubicBezTo>
                <a:cubicBezTo>
                  <a:pt x="282646" y="370549"/>
                  <a:pt x="288597" y="369198"/>
                  <a:pt x="315841" y="351035"/>
                </a:cubicBezTo>
                <a:cubicBezTo>
                  <a:pt x="318920" y="338720"/>
                  <a:pt x="321591" y="326296"/>
                  <a:pt x="325078" y="314090"/>
                </a:cubicBezTo>
                <a:cubicBezTo>
                  <a:pt x="327753" y="304728"/>
                  <a:pt x="325606" y="290734"/>
                  <a:pt x="334314" y="286380"/>
                </a:cubicBezTo>
                <a:cubicBezTo>
                  <a:pt x="343022" y="282026"/>
                  <a:pt x="353315" y="291263"/>
                  <a:pt x="362023" y="295617"/>
                </a:cubicBezTo>
                <a:cubicBezTo>
                  <a:pt x="433635" y="331424"/>
                  <a:pt x="347801" y="300113"/>
                  <a:pt x="417441" y="323326"/>
                </a:cubicBezTo>
                <a:cubicBezTo>
                  <a:pt x="429756" y="320247"/>
                  <a:pt x="447856" y="324975"/>
                  <a:pt x="454387" y="314090"/>
                </a:cubicBezTo>
                <a:cubicBezTo>
                  <a:pt x="471429" y="285688"/>
                  <a:pt x="430379" y="267296"/>
                  <a:pt x="417441" y="258671"/>
                </a:cubicBezTo>
                <a:cubicBezTo>
                  <a:pt x="411284" y="249435"/>
                  <a:pt x="400195" y="241995"/>
                  <a:pt x="398969" y="230962"/>
                </a:cubicBezTo>
                <a:cubicBezTo>
                  <a:pt x="394713" y="192657"/>
                  <a:pt x="405871" y="167864"/>
                  <a:pt x="435914" y="147835"/>
                </a:cubicBezTo>
                <a:cubicBezTo>
                  <a:pt x="444015" y="142435"/>
                  <a:pt x="454387" y="141678"/>
                  <a:pt x="463623" y="138599"/>
                </a:cubicBezTo>
                <a:cubicBezTo>
                  <a:pt x="454387" y="132441"/>
                  <a:pt x="445843" y="125090"/>
                  <a:pt x="435914" y="120126"/>
                </a:cubicBezTo>
                <a:cubicBezTo>
                  <a:pt x="427206" y="115772"/>
                  <a:pt x="415089" y="117774"/>
                  <a:pt x="408205" y="110890"/>
                </a:cubicBezTo>
                <a:cubicBezTo>
                  <a:pt x="401321" y="104005"/>
                  <a:pt x="404946" y="90865"/>
                  <a:pt x="398969" y="83180"/>
                </a:cubicBezTo>
                <a:cubicBezTo>
                  <a:pt x="382930" y="62559"/>
                  <a:pt x="358042" y="49499"/>
                  <a:pt x="343551" y="27762"/>
                </a:cubicBezTo>
                <a:cubicBezTo>
                  <a:pt x="323370" y="-2509"/>
                  <a:pt x="336179" y="53"/>
                  <a:pt x="315841" y="53"/>
                </a:cubicBezTo>
              </a:path>
            </a:pathLst>
          </a:custGeom>
          <a:solidFill>
            <a:srgbClr val="00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40075" y="895350"/>
            <a:ext cx="176213" cy="168275"/>
          </a:xfrm>
          <a:custGeom>
            <a:avLst/>
            <a:gdLst>
              <a:gd name="connsiteX0" fmla="*/ 55418 w 175491"/>
              <a:gd name="connsiteY0" fmla="*/ 0 h 166983"/>
              <a:gd name="connsiteX1" fmla="*/ 9236 w 175491"/>
              <a:gd name="connsiteY1" fmla="*/ 9237 h 166983"/>
              <a:gd name="connsiteX2" fmla="*/ 0 w 175491"/>
              <a:gd name="connsiteY2" fmla="*/ 36946 h 166983"/>
              <a:gd name="connsiteX3" fmla="*/ 9236 w 175491"/>
              <a:gd name="connsiteY3" fmla="*/ 101600 h 166983"/>
              <a:gd name="connsiteX4" fmla="*/ 27709 w 175491"/>
              <a:gd name="connsiteY4" fmla="*/ 129309 h 166983"/>
              <a:gd name="connsiteX5" fmla="*/ 83127 w 175491"/>
              <a:gd name="connsiteY5" fmla="*/ 147782 h 166983"/>
              <a:gd name="connsiteX6" fmla="*/ 110836 w 175491"/>
              <a:gd name="connsiteY6" fmla="*/ 166255 h 166983"/>
              <a:gd name="connsiteX7" fmla="*/ 166254 w 175491"/>
              <a:gd name="connsiteY7" fmla="*/ 129309 h 166983"/>
              <a:gd name="connsiteX8" fmla="*/ 175491 w 175491"/>
              <a:gd name="connsiteY8" fmla="*/ 101600 h 166983"/>
              <a:gd name="connsiteX9" fmla="*/ 166254 w 175491"/>
              <a:gd name="connsiteY9" fmla="*/ 73891 h 166983"/>
              <a:gd name="connsiteX10" fmla="*/ 110836 w 175491"/>
              <a:gd name="connsiteY10" fmla="*/ 55418 h 166983"/>
              <a:gd name="connsiteX11" fmla="*/ 55418 w 175491"/>
              <a:gd name="connsiteY11" fmla="*/ 9237 h 166983"/>
              <a:gd name="connsiteX12" fmla="*/ 55418 w 175491"/>
              <a:gd name="connsiteY12" fmla="*/ 0 h 16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491" h="166983">
                <a:moveTo>
                  <a:pt x="55418" y="0"/>
                </a:moveTo>
                <a:cubicBezTo>
                  <a:pt x="47721" y="0"/>
                  <a:pt x="22298" y="529"/>
                  <a:pt x="9236" y="9237"/>
                </a:cubicBezTo>
                <a:cubicBezTo>
                  <a:pt x="1135" y="14638"/>
                  <a:pt x="0" y="27210"/>
                  <a:pt x="0" y="36946"/>
                </a:cubicBezTo>
                <a:cubicBezTo>
                  <a:pt x="0" y="58716"/>
                  <a:pt x="2980" y="80748"/>
                  <a:pt x="9236" y="101600"/>
                </a:cubicBezTo>
                <a:cubicBezTo>
                  <a:pt x="12426" y="112233"/>
                  <a:pt x="18296" y="123426"/>
                  <a:pt x="27709" y="129309"/>
                </a:cubicBezTo>
                <a:cubicBezTo>
                  <a:pt x="44221" y="139629"/>
                  <a:pt x="83127" y="147782"/>
                  <a:pt x="83127" y="147782"/>
                </a:cubicBezTo>
                <a:cubicBezTo>
                  <a:pt x="92363" y="153940"/>
                  <a:pt x="99847" y="164685"/>
                  <a:pt x="110836" y="166255"/>
                </a:cubicBezTo>
                <a:cubicBezTo>
                  <a:pt x="142994" y="170849"/>
                  <a:pt x="154343" y="153131"/>
                  <a:pt x="166254" y="129309"/>
                </a:cubicBezTo>
                <a:cubicBezTo>
                  <a:pt x="170608" y="120601"/>
                  <a:pt x="172412" y="110836"/>
                  <a:pt x="175491" y="101600"/>
                </a:cubicBezTo>
                <a:cubicBezTo>
                  <a:pt x="172412" y="92364"/>
                  <a:pt x="174177" y="79550"/>
                  <a:pt x="166254" y="73891"/>
                </a:cubicBezTo>
                <a:cubicBezTo>
                  <a:pt x="150409" y="62573"/>
                  <a:pt x="110836" y="55418"/>
                  <a:pt x="110836" y="55418"/>
                </a:cubicBezTo>
                <a:cubicBezTo>
                  <a:pt x="90409" y="34991"/>
                  <a:pt x="81137" y="22096"/>
                  <a:pt x="55418" y="9237"/>
                </a:cubicBezTo>
                <a:cubicBezTo>
                  <a:pt x="52664" y="7860"/>
                  <a:pt x="63115" y="0"/>
                  <a:pt x="55418" y="0"/>
                </a:cubicBezTo>
                <a:close/>
              </a:path>
            </a:pathLst>
          </a:cu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009900" y="6299200"/>
            <a:ext cx="3543300" cy="60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24"/>
          <p:cNvSpPr txBox="1">
            <a:spLocks noChangeArrowheads="1"/>
          </p:cNvSpPr>
          <p:nvPr/>
        </p:nvSpPr>
        <p:spPr bwMode="auto">
          <a:xfrm>
            <a:off x="5014913" y="6132513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Cà Mau: 1 181 200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814763" y="5578475"/>
            <a:ext cx="1354137" cy="60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460875" y="3932238"/>
            <a:ext cx="644525" cy="3794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751388" y="4876800"/>
            <a:ext cx="644525" cy="276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505200" y="2209800"/>
            <a:ext cx="588963" cy="4222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70238" y="979488"/>
            <a:ext cx="1438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998788" y="392113"/>
            <a:ext cx="11509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37"/>
          <p:cNvSpPr txBox="1">
            <a:spLocks noChangeArrowheads="1"/>
          </p:cNvSpPr>
          <p:nvPr/>
        </p:nvSpPr>
        <p:spPr bwMode="auto">
          <a:xfrm>
            <a:off x="4932363" y="5408613"/>
            <a:ext cx="3367087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TP Hồ Chí Minh: 5 554 800</a:t>
            </a:r>
          </a:p>
        </p:txBody>
      </p:sp>
      <p:sp>
        <p:nvSpPr>
          <p:cNvPr id="8211" name="TextBox 38"/>
          <p:cNvSpPr txBox="1">
            <a:spLocks noChangeArrowheads="1"/>
          </p:cNvSpPr>
          <p:nvPr/>
        </p:nvSpPr>
        <p:spPr bwMode="auto">
          <a:xfrm>
            <a:off x="5245100" y="4676775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Ninh Thuận: 546 100</a:t>
            </a:r>
          </a:p>
        </p:txBody>
      </p:sp>
      <p:sp>
        <p:nvSpPr>
          <p:cNvPr id="8212" name="TextBox 39"/>
          <p:cNvSpPr txBox="1">
            <a:spLocks noChangeArrowheads="1"/>
          </p:cNvSpPr>
          <p:nvPr/>
        </p:nvSpPr>
        <p:spPr bwMode="auto">
          <a:xfrm>
            <a:off x="5073650" y="3670300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Gia Lai: 1 075 200</a:t>
            </a:r>
          </a:p>
        </p:txBody>
      </p:sp>
      <p:sp>
        <p:nvSpPr>
          <p:cNvPr id="8213" name="TextBox 40"/>
          <p:cNvSpPr txBox="1">
            <a:spLocks noChangeArrowheads="1"/>
          </p:cNvSpPr>
          <p:nvPr/>
        </p:nvSpPr>
        <p:spPr bwMode="auto">
          <a:xfrm>
            <a:off x="4024313" y="2001838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Quảng Bình: 818 300</a:t>
            </a:r>
          </a:p>
        </p:txBody>
      </p:sp>
      <p:sp>
        <p:nvSpPr>
          <p:cNvPr id="8214" name="TextBox 41"/>
          <p:cNvSpPr txBox="1">
            <a:spLocks noChangeArrowheads="1"/>
          </p:cNvSpPr>
          <p:nvPr/>
        </p:nvSpPr>
        <p:spPr bwMode="auto">
          <a:xfrm>
            <a:off x="4335463" y="795338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Hà Nội: 3 007 000</a:t>
            </a:r>
          </a:p>
        </p:txBody>
      </p:sp>
      <p:sp>
        <p:nvSpPr>
          <p:cNvPr id="8215" name="TextBox 42"/>
          <p:cNvSpPr txBox="1">
            <a:spLocks noChangeArrowheads="1"/>
          </p:cNvSpPr>
          <p:nvPr/>
        </p:nvSpPr>
        <p:spPr bwMode="auto">
          <a:xfrm>
            <a:off x="4094163" y="157163"/>
            <a:ext cx="2743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Hà Giang: 648 100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157163" y="2743200"/>
            <a:ext cx="3454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latin typeface="+mn-lt"/>
              </a:rPr>
              <a:t>5. </a:t>
            </a:r>
            <a:r>
              <a:rPr lang="en-US" sz="2800" b="1" dirty="0" err="1" smtClean="0">
                <a:latin typeface="+mn-lt"/>
              </a:rPr>
              <a:t>Trong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lược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đồ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bên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ghi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dân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một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tỉnh</a:t>
            </a:r>
            <a:r>
              <a:rPr lang="en-US" sz="2800" b="1" dirty="0" smtClean="0">
                <a:latin typeface="+mn-lt"/>
              </a:rPr>
              <a:t>, </a:t>
            </a:r>
            <a:r>
              <a:rPr lang="en-US" sz="2800" b="1" dirty="0" err="1" smtClean="0">
                <a:latin typeface="+mn-lt"/>
              </a:rPr>
              <a:t>thành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phố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năm</a:t>
            </a:r>
            <a:r>
              <a:rPr lang="en-US" sz="2800" b="1" dirty="0" smtClean="0">
                <a:latin typeface="+mn-lt"/>
              </a:rPr>
              <a:t> 2003, </a:t>
            </a:r>
            <a:r>
              <a:rPr lang="en-US" sz="2800" b="1" dirty="0" err="1" smtClean="0">
                <a:latin typeface="+mn-lt"/>
              </a:rPr>
              <a:t>đọc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dân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của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các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tỉnh</a:t>
            </a:r>
            <a:r>
              <a:rPr lang="en-US" sz="2800" b="1" dirty="0" smtClean="0">
                <a:latin typeface="+mn-lt"/>
              </a:rPr>
              <a:t>, </a:t>
            </a:r>
            <a:r>
              <a:rPr lang="en-US" sz="2800" b="1" dirty="0" err="1" smtClean="0">
                <a:latin typeface="+mn-lt"/>
              </a:rPr>
              <a:t>thành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phố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đó</a:t>
            </a:r>
            <a:r>
              <a:rPr lang="en-US" sz="2800" b="1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583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BC</cp:lastModifiedBy>
  <cp:revision>4</cp:revision>
  <dcterms:created xsi:type="dcterms:W3CDTF">2006-08-16T00:00:00Z</dcterms:created>
  <dcterms:modified xsi:type="dcterms:W3CDTF">2018-09-16T16:07:53Z</dcterms:modified>
</cp:coreProperties>
</file>