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276600" y="2667000"/>
            <a:ext cx="2667000" cy="1447800"/>
            <a:chOff x="68" y="6"/>
            <a:chExt cx="5662" cy="3654"/>
          </a:xfrm>
        </p:grpSpPr>
        <p:sp>
          <p:nvSpPr>
            <p:cNvPr id="2055" name="Freeform 11"/>
            <p:cNvSpPr>
              <a:spLocks/>
            </p:cNvSpPr>
            <p:nvPr/>
          </p:nvSpPr>
          <p:spPr bwMode="auto">
            <a:xfrm>
              <a:off x="1662" y="6"/>
              <a:ext cx="75" cy="50"/>
            </a:xfrm>
            <a:custGeom>
              <a:avLst/>
              <a:gdLst>
                <a:gd name="T0" fmla="*/ 68 w 75"/>
                <a:gd name="T1" fmla="*/ 11 h 50"/>
                <a:gd name="T2" fmla="*/ 75 w 75"/>
                <a:gd name="T3" fmla="*/ 22 h 50"/>
                <a:gd name="T4" fmla="*/ 75 w 75"/>
                <a:gd name="T5" fmla="*/ 33 h 50"/>
                <a:gd name="T6" fmla="*/ 68 w 75"/>
                <a:gd name="T7" fmla="*/ 45 h 50"/>
                <a:gd name="T8" fmla="*/ 60 w 75"/>
                <a:gd name="T9" fmla="*/ 50 h 50"/>
                <a:gd name="T10" fmla="*/ 22 w 75"/>
                <a:gd name="T11" fmla="*/ 50 h 50"/>
                <a:gd name="T12" fmla="*/ 15 w 75"/>
                <a:gd name="T13" fmla="*/ 45 h 50"/>
                <a:gd name="T14" fmla="*/ 7 w 75"/>
                <a:gd name="T15" fmla="*/ 45 h 50"/>
                <a:gd name="T16" fmla="*/ 0 w 75"/>
                <a:gd name="T17" fmla="*/ 39 h 50"/>
                <a:gd name="T18" fmla="*/ 0 w 75"/>
                <a:gd name="T19" fmla="*/ 17 h 50"/>
                <a:gd name="T20" fmla="*/ 7 w 75"/>
                <a:gd name="T21" fmla="*/ 5 h 50"/>
                <a:gd name="T22" fmla="*/ 22 w 75"/>
                <a:gd name="T23" fmla="*/ 0 h 50"/>
                <a:gd name="T24" fmla="*/ 30 w 75"/>
                <a:gd name="T25" fmla="*/ 0 h 50"/>
                <a:gd name="T26" fmla="*/ 37 w 75"/>
                <a:gd name="T27" fmla="*/ 5 h 50"/>
                <a:gd name="T28" fmla="*/ 60 w 75"/>
                <a:gd name="T29" fmla="*/ 5 h 50"/>
                <a:gd name="T30" fmla="*/ 68 w 75"/>
                <a:gd name="T31" fmla="*/ 11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0"/>
                <a:gd name="T50" fmla="*/ 75 w 75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0">
                  <a:moveTo>
                    <a:pt x="68" y="11"/>
                  </a:moveTo>
                  <a:lnTo>
                    <a:pt x="75" y="22"/>
                  </a:lnTo>
                  <a:lnTo>
                    <a:pt x="75" y="33"/>
                  </a:lnTo>
                  <a:lnTo>
                    <a:pt x="68" y="45"/>
                  </a:lnTo>
                  <a:lnTo>
                    <a:pt x="60" y="50"/>
                  </a:lnTo>
                  <a:lnTo>
                    <a:pt x="22" y="50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7"/>
                  </a:lnTo>
                  <a:lnTo>
                    <a:pt x="7" y="5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60" y="5"/>
                  </a:lnTo>
                  <a:lnTo>
                    <a:pt x="68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Freeform 12"/>
            <p:cNvSpPr>
              <a:spLocks/>
            </p:cNvSpPr>
            <p:nvPr/>
          </p:nvSpPr>
          <p:spPr bwMode="auto">
            <a:xfrm>
              <a:off x="1978" y="23"/>
              <a:ext cx="82" cy="45"/>
            </a:xfrm>
            <a:custGeom>
              <a:avLst/>
              <a:gdLst>
                <a:gd name="T0" fmla="*/ 82 w 82"/>
                <a:gd name="T1" fmla="*/ 16 h 45"/>
                <a:gd name="T2" fmla="*/ 82 w 82"/>
                <a:gd name="T3" fmla="*/ 33 h 45"/>
                <a:gd name="T4" fmla="*/ 75 w 82"/>
                <a:gd name="T5" fmla="*/ 39 h 45"/>
                <a:gd name="T6" fmla="*/ 60 w 82"/>
                <a:gd name="T7" fmla="*/ 45 h 45"/>
                <a:gd name="T8" fmla="*/ 15 w 82"/>
                <a:gd name="T9" fmla="*/ 45 h 45"/>
                <a:gd name="T10" fmla="*/ 0 w 82"/>
                <a:gd name="T11" fmla="*/ 33 h 45"/>
                <a:gd name="T12" fmla="*/ 0 w 82"/>
                <a:gd name="T13" fmla="*/ 16 h 45"/>
                <a:gd name="T14" fmla="*/ 15 w 82"/>
                <a:gd name="T15" fmla="*/ 5 h 45"/>
                <a:gd name="T16" fmla="*/ 22 w 82"/>
                <a:gd name="T17" fmla="*/ 5 h 45"/>
                <a:gd name="T18" fmla="*/ 30 w 82"/>
                <a:gd name="T19" fmla="*/ 0 h 45"/>
                <a:gd name="T20" fmla="*/ 75 w 82"/>
                <a:gd name="T21" fmla="*/ 0 h 45"/>
                <a:gd name="T22" fmla="*/ 67 w 82"/>
                <a:gd name="T23" fmla="*/ 5 h 45"/>
                <a:gd name="T24" fmla="*/ 82 w 82"/>
                <a:gd name="T25" fmla="*/ 16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2"/>
                <a:gd name="T40" fmla="*/ 0 h 45"/>
                <a:gd name="T41" fmla="*/ 82 w 82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2" h="45">
                  <a:moveTo>
                    <a:pt x="82" y="16"/>
                  </a:moveTo>
                  <a:lnTo>
                    <a:pt x="82" y="33"/>
                  </a:lnTo>
                  <a:lnTo>
                    <a:pt x="75" y="39"/>
                  </a:lnTo>
                  <a:lnTo>
                    <a:pt x="60" y="45"/>
                  </a:lnTo>
                  <a:lnTo>
                    <a:pt x="15" y="45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82" y="1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13"/>
            <p:cNvSpPr>
              <a:spLocks/>
            </p:cNvSpPr>
            <p:nvPr/>
          </p:nvSpPr>
          <p:spPr bwMode="auto">
            <a:xfrm>
              <a:off x="3346" y="34"/>
              <a:ext cx="677" cy="242"/>
            </a:xfrm>
            <a:custGeom>
              <a:avLst/>
              <a:gdLst>
                <a:gd name="T0" fmla="*/ 654 w 677"/>
                <a:gd name="T1" fmla="*/ 146 h 242"/>
                <a:gd name="T2" fmla="*/ 662 w 677"/>
                <a:gd name="T3" fmla="*/ 169 h 242"/>
                <a:gd name="T4" fmla="*/ 677 w 677"/>
                <a:gd name="T5" fmla="*/ 197 h 242"/>
                <a:gd name="T6" fmla="*/ 662 w 677"/>
                <a:gd name="T7" fmla="*/ 237 h 242"/>
                <a:gd name="T8" fmla="*/ 647 w 677"/>
                <a:gd name="T9" fmla="*/ 209 h 242"/>
                <a:gd name="T10" fmla="*/ 624 w 677"/>
                <a:gd name="T11" fmla="*/ 180 h 242"/>
                <a:gd name="T12" fmla="*/ 579 w 677"/>
                <a:gd name="T13" fmla="*/ 141 h 242"/>
                <a:gd name="T14" fmla="*/ 549 w 677"/>
                <a:gd name="T15" fmla="*/ 118 h 242"/>
                <a:gd name="T16" fmla="*/ 497 w 677"/>
                <a:gd name="T17" fmla="*/ 84 h 242"/>
                <a:gd name="T18" fmla="*/ 459 w 677"/>
                <a:gd name="T19" fmla="*/ 68 h 242"/>
                <a:gd name="T20" fmla="*/ 421 w 677"/>
                <a:gd name="T21" fmla="*/ 56 h 242"/>
                <a:gd name="T22" fmla="*/ 361 w 677"/>
                <a:gd name="T23" fmla="*/ 45 h 242"/>
                <a:gd name="T24" fmla="*/ 309 w 677"/>
                <a:gd name="T25" fmla="*/ 56 h 242"/>
                <a:gd name="T26" fmla="*/ 256 w 677"/>
                <a:gd name="T27" fmla="*/ 73 h 242"/>
                <a:gd name="T28" fmla="*/ 203 w 677"/>
                <a:gd name="T29" fmla="*/ 101 h 242"/>
                <a:gd name="T30" fmla="*/ 158 w 677"/>
                <a:gd name="T31" fmla="*/ 124 h 242"/>
                <a:gd name="T32" fmla="*/ 113 w 677"/>
                <a:gd name="T33" fmla="*/ 135 h 242"/>
                <a:gd name="T34" fmla="*/ 60 w 677"/>
                <a:gd name="T35" fmla="*/ 135 h 242"/>
                <a:gd name="T36" fmla="*/ 0 w 677"/>
                <a:gd name="T37" fmla="*/ 113 h 242"/>
                <a:gd name="T38" fmla="*/ 15 w 677"/>
                <a:gd name="T39" fmla="*/ 90 h 242"/>
                <a:gd name="T40" fmla="*/ 38 w 677"/>
                <a:gd name="T41" fmla="*/ 68 h 242"/>
                <a:gd name="T42" fmla="*/ 60 w 677"/>
                <a:gd name="T43" fmla="*/ 51 h 242"/>
                <a:gd name="T44" fmla="*/ 90 w 677"/>
                <a:gd name="T45" fmla="*/ 39 h 242"/>
                <a:gd name="T46" fmla="*/ 121 w 677"/>
                <a:gd name="T47" fmla="*/ 22 h 242"/>
                <a:gd name="T48" fmla="*/ 158 w 677"/>
                <a:gd name="T49" fmla="*/ 17 h 242"/>
                <a:gd name="T50" fmla="*/ 188 w 677"/>
                <a:gd name="T51" fmla="*/ 11 h 242"/>
                <a:gd name="T52" fmla="*/ 226 w 677"/>
                <a:gd name="T53" fmla="*/ 5 h 242"/>
                <a:gd name="T54" fmla="*/ 316 w 677"/>
                <a:gd name="T55" fmla="*/ 0 h 242"/>
                <a:gd name="T56" fmla="*/ 376 w 677"/>
                <a:gd name="T57" fmla="*/ 5 h 242"/>
                <a:gd name="T58" fmla="*/ 429 w 677"/>
                <a:gd name="T59" fmla="*/ 22 h 242"/>
                <a:gd name="T60" fmla="*/ 481 w 677"/>
                <a:gd name="T61" fmla="*/ 39 h 242"/>
                <a:gd name="T62" fmla="*/ 534 w 677"/>
                <a:gd name="T63" fmla="*/ 62 h 242"/>
                <a:gd name="T64" fmla="*/ 579 w 677"/>
                <a:gd name="T65" fmla="*/ 90 h 242"/>
                <a:gd name="T66" fmla="*/ 617 w 677"/>
                <a:gd name="T67" fmla="*/ 118 h 2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7"/>
                <a:gd name="T103" fmla="*/ 0 h 242"/>
                <a:gd name="T104" fmla="*/ 677 w 677"/>
                <a:gd name="T105" fmla="*/ 242 h 2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7" h="242">
                  <a:moveTo>
                    <a:pt x="647" y="135"/>
                  </a:moveTo>
                  <a:lnTo>
                    <a:pt x="654" y="146"/>
                  </a:lnTo>
                  <a:lnTo>
                    <a:pt x="662" y="158"/>
                  </a:lnTo>
                  <a:lnTo>
                    <a:pt x="662" y="169"/>
                  </a:lnTo>
                  <a:lnTo>
                    <a:pt x="669" y="186"/>
                  </a:lnTo>
                  <a:lnTo>
                    <a:pt x="677" y="197"/>
                  </a:lnTo>
                  <a:lnTo>
                    <a:pt x="677" y="242"/>
                  </a:lnTo>
                  <a:lnTo>
                    <a:pt x="662" y="237"/>
                  </a:lnTo>
                  <a:lnTo>
                    <a:pt x="654" y="225"/>
                  </a:lnTo>
                  <a:lnTo>
                    <a:pt x="647" y="209"/>
                  </a:lnTo>
                  <a:lnTo>
                    <a:pt x="632" y="192"/>
                  </a:lnTo>
                  <a:lnTo>
                    <a:pt x="624" y="180"/>
                  </a:lnTo>
                  <a:lnTo>
                    <a:pt x="609" y="163"/>
                  </a:lnTo>
                  <a:lnTo>
                    <a:pt x="579" y="141"/>
                  </a:lnTo>
                  <a:lnTo>
                    <a:pt x="572" y="130"/>
                  </a:lnTo>
                  <a:lnTo>
                    <a:pt x="549" y="118"/>
                  </a:lnTo>
                  <a:lnTo>
                    <a:pt x="519" y="96"/>
                  </a:lnTo>
                  <a:lnTo>
                    <a:pt x="497" y="84"/>
                  </a:lnTo>
                  <a:lnTo>
                    <a:pt x="481" y="79"/>
                  </a:lnTo>
                  <a:lnTo>
                    <a:pt x="459" y="68"/>
                  </a:lnTo>
                  <a:lnTo>
                    <a:pt x="444" y="62"/>
                  </a:lnTo>
                  <a:lnTo>
                    <a:pt x="421" y="56"/>
                  </a:lnTo>
                  <a:lnTo>
                    <a:pt x="391" y="51"/>
                  </a:lnTo>
                  <a:lnTo>
                    <a:pt x="361" y="45"/>
                  </a:lnTo>
                  <a:lnTo>
                    <a:pt x="331" y="51"/>
                  </a:lnTo>
                  <a:lnTo>
                    <a:pt x="309" y="56"/>
                  </a:lnTo>
                  <a:lnTo>
                    <a:pt x="278" y="62"/>
                  </a:lnTo>
                  <a:lnTo>
                    <a:pt x="256" y="73"/>
                  </a:lnTo>
                  <a:lnTo>
                    <a:pt x="233" y="90"/>
                  </a:lnTo>
                  <a:lnTo>
                    <a:pt x="203" y="101"/>
                  </a:lnTo>
                  <a:lnTo>
                    <a:pt x="181" y="113"/>
                  </a:lnTo>
                  <a:lnTo>
                    <a:pt x="158" y="124"/>
                  </a:lnTo>
                  <a:lnTo>
                    <a:pt x="136" y="130"/>
                  </a:lnTo>
                  <a:lnTo>
                    <a:pt x="113" y="135"/>
                  </a:lnTo>
                  <a:lnTo>
                    <a:pt x="83" y="141"/>
                  </a:lnTo>
                  <a:lnTo>
                    <a:pt x="60" y="135"/>
                  </a:lnTo>
                  <a:lnTo>
                    <a:pt x="30" y="130"/>
                  </a:lnTo>
                  <a:lnTo>
                    <a:pt x="0" y="113"/>
                  </a:lnTo>
                  <a:lnTo>
                    <a:pt x="8" y="101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38" y="68"/>
                  </a:lnTo>
                  <a:lnTo>
                    <a:pt x="45" y="56"/>
                  </a:lnTo>
                  <a:lnTo>
                    <a:pt x="60" y="51"/>
                  </a:lnTo>
                  <a:lnTo>
                    <a:pt x="75" y="45"/>
                  </a:lnTo>
                  <a:lnTo>
                    <a:pt x="90" y="39"/>
                  </a:lnTo>
                  <a:lnTo>
                    <a:pt x="105" y="28"/>
                  </a:lnTo>
                  <a:lnTo>
                    <a:pt x="121" y="22"/>
                  </a:lnTo>
                  <a:lnTo>
                    <a:pt x="136" y="17"/>
                  </a:lnTo>
                  <a:lnTo>
                    <a:pt x="158" y="17"/>
                  </a:lnTo>
                  <a:lnTo>
                    <a:pt x="173" y="11"/>
                  </a:lnTo>
                  <a:lnTo>
                    <a:pt x="188" y="11"/>
                  </a:lnTo>
                  <a:lnTo>
                    <a:pt x="203" y="5"/>
                  </a:lnTo>
                  <a:lnTo>
                    <a:pt x="226" y="5"/>
                  </a:lnTo>
                  <a:lnTo>
                    <a:pt x="256" y="0"/>
                  </a:lnTo>
                  <a:lnTo>
                    <a:pt x="316" y="0"/>
                  </a:lnTo>
                  <a:lnTo>
                    <a:pt x="346" y="5"/>
                  </a:lnTo>
                  <a:lnTo>
                    <a:pt x="376" y="5"/>
                  </a:lnTo>
                  <a:lnTo>
                    <a:pt x="399" y="17"/>
                  </a:lnTo>
                  <a:lnTo>
                    <a:pt x="429" y="22"/>
                  </a:lnTo>
                  <a:lnTo>
                    <a:pt x="451" y="28"/>
                  </a:lnTo>
                  <a:lnTo>
                    <a:pt x="481" y="39"/>
                  </a:lnTo>
                  <a:lnTo>
                    <a:pt x="504" y="51"/>
                  </a:lnTo>
                  <a:lnTo>
                    <a:pt x="534" y="62"/>
                  </a:lnTo>
                  <a:lnTo>
                    <a:pt x="557" y="73"/>
                  </a:lnTo>
                  <a:lnTo>
                    <a:pt x="579" y="90"/>
                  </a:lnTo>
                  <a:lnTo>
                    <a:pt x="602" y="101"/>
                  </a:lnTo>
                  <a:lnTo>
                    <a:pt x="617" y="118"/>
                  </a:lnTo>
                  <a:lnTo>
                    <a:pt x="647" y="135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14"/>
            <p:cNvSpPr>
              <a:spLocks/>
            </p:cNvSpPr>
            <p:nvPr/>
          </p:nvSpPr>
          <p:spPr bwMode="auto">
            <a:xfrm>
              <a:off x="1338" y="45"/>
              <a:ext cx="76" cy="45"/>
            </a:xfrm>
            <a:custGeom>
              <a:avLst/>
              <a:gdLst>
                <a:gd name="T0" fmla="*/ 61 w 76"/>
                <a:gd name="T1" fmla="*/ 6 h 45"/>
                <a:gd name="T2" fmla="*/ 76 w 76"/>
                <a:gd name="T3" fmla="*/ 11 h 45"/>
                <a:gd name="T4" fmla="*/ 76 w 76"/>
                <a:gd name="T5" fmla="*/ 28 h 45"/>
                <a:gd name="T6" fmla="*/ 68 w 76"/>
                <a:gd name="T7" fmla="*/ 40 h 45"/>
                <a:gd name="T8" fmla="*/ 61 w 76"/>
                <a:gd name="T9" fmla="*/ 40 h 45"/>
                <a:gd name="T10" fmla="*/ 61 w 76"/>
                <a:gd name="T11" fmla="*/ 45 h 45"/>
                <a:gd name="T12" fmla="*/ 46 w 76"/>
                <a:gd name="T13" fmla="*/ 45 h 45"/>
                <a:gd name="T14" fmla="*/ 38 w 76"/>
                <a:gd name="T15" fmla="*/ 40 h 45"/>
                <a:gd name="T16" fmla="*/ 16 w 76"/>
                <a:gd name="T17" fmla="*/ 40 h 45"/>
                <a:gd name="T18" fmla="*/ 0 w 76"/>
                <a:gd name="T19" fmla="*/ 28 h 45"/>
                <a:gd name="T20" fmla="*/ 8 w 76"/>
                <a:gd name="T21" fmla="*/ 17 h 45"/>
                <a:gd name="T22" fmla="*/ 8 w 76"/>
                <a:gd name="T23" fmla="*/ 11 h 45"/>
                <a:gd name="T24" fmla="*/ 16 w 76"/>
                <a:gd name="T25" fmla="*/ 6 h 45"/>
                <a:gd name="T26" fmla="*/ 23 w 76"/>
                <a:gd name="T27" fmla="*/ 6 h 45"/>
                <a:gd name="T28" fmla="*/ 31 w 76"/>
                <a:gd name="T29" fmla="*/ 0 h 45"/>
                <a:gd name="T30" fmla="*/ 53 w 76"/>
                <a:gd name="T31" fmla="*/ 0 h 45"/>
                <a:gd name="T32" fmla="*/ 61 w 76"/>
                <a:gd name="T33" fmla="*/ 6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6"/>
                <a:gd name="T52" fmla="*/ 0 h 45"/>
                <a:gd name="T53" fmla="*/ 76 w 76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6" h="45">
                  <a:moveTo>
                    <a:pt x="61" y="6"/>
                  </a:moveTo>
                  <a:lnTo>
                    <a:pt x="76" y="11"/>
                  </a:lnTo>
                  <a:lnTo>
                    <a:pt x="76" y="28"/>
                  </a:lnTo>
                  <a:lnTo>
                    <a:pt x="68" y="40"/>
                  </a:lnTo>
                  <a:lnTo>
                    <a:pt x="61" y="40"/>
                  </a:lnTo>
                  <a:lnTo>
                    <a:pt x="61" y="45"/>
                  </a:lnTo>
                  <a:lnTo>
                    <a:pt x="46" y="45"/>
                  </a:lnTo>
                  <a:lnTo>
                    <a:pt x="38" y="40"/>
                  </a:lnTo>
                  <a:lnTo>
                    <a:pt x="16" y="40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6" y="6"/>
                  </a:lnTo>
                  <a:lnTo>
                    <a:pt x="23" y="6"/>
                  </a:lnTo>
                  <a:lnTo>
                    <a:pt x="31" y="0"/>
                  </a:lnTo>
                  <a:lnTo>
                    <a:pt x="53" y="0"/>
                  </a:lnTo>
                  <a:lnTo>
                    <a:pt x="61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15"/>
            <p:cNvSpPr>
              <a:spLocks/>
            </p:cNvSpPr>
            <p:nvPr/>
          </p:nvSpPr>
          <p:spPr bwMode="auto">
            <a:xfrm>
              <a:off x="2241" y="62"/>
              <a:ext cx="75" cy="51"/>
            </a:xfrm>
            <a:custGeom>
              <a:avLst/>
              <a:gdLst>
                <a:gd name="T0" fmla="*/ 75 w 75"/>
                <a:gd name="T1" fmla="*/ 23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60 w 75"/>
                <a:gd name="T11" fmla="*/ 51 h 51"/>
                <a:gd name="T12" fmla="*/ 22 w 75"/>
                <a:gd name="T13" fmla="*/ 51 h 51"/>
                <a:gd name="T14" fmla="*/ 7 w 75"/>
                <a:gd name="T15" fmla="*/ 45 h 51"/>
                <a:gd name="T16" fmla="*/ 0 w 75"/>
                <a:gd name="T17" fmla="*/ 34 h 51"/>
                <a:gd name="T18" fmla="*/ 0 w 75"/>
                <a:gd name="T19" fmla="*/ 17 h 51"/>
                <a:gd name="T20" fmla="*/ 15 w 75"/>
                <a:gd name="T21" fmla="*/ 6 h 51"/>
                <a:gd name="T22" fmla="*/ 22 w 75"/>
                <a:gd name="T23" fmla="*/ 6 h 51"/>
                <a:gd name="T24" fmla="*/ 30 w 75"/>
                <a:gd name="T25" fmla="*/ 0 h 51"/>
                <a:gd name="T26" fmla="*/ 37 w 75"/>
                <a:gd name="T27" fmla="*/ 0 h 51"/>
                <a:gd name="T28" fmla="*/ 45 w 75"/>
                <a:gd name="T29" fmla="*/ 6 h 51"/>
                <a:gd name="T30" fmla="*/ 52 w 75"/>
                <a:gd name="T31" fmla="*/ 6 h 51"/>
                <a:gd name="T32" fmla="*/ 60 w 75"/>
                <a:gd name="T33" fmla="*/ 11 h 51"/>
                <a:gd name="T34" fmla="*/ 68 w 75"/>
                <a:gd name="T35" fmla="*/ 11 h 51"/>
                <a:gd name="T36" fmla="*/ 68 w 75"/>
                <a:gd name="T37" fmla="*/ 23 h 51"/>
                <a:gd name="T38" fmla="*/ 75 w 75"/>
                <a:gd name="T39" fmla="*/ 23 h 5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51"/>
                <a:gd name="T62" fmla="*/ 75 w 75"/>
                <a:gd name="T63" fmla="*/ 51 h 5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51">
                  <a:moveTo>
                    <a:pt x="75" y="23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60" y="51"/>
                  </a:lnTo>
                  <a:lnTo>
                    <a:pt x="22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23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6"/>
            <p:cNvSpPr>
              <a:spLocks/>
            </p:cNvSpPr>
            <p:nvPr/>
          </p:nvSpPr>
          <p:spPr bwMode="auto">
            <a:xfrm>
              <a:off x="1068" y="90"/>
              <a:ext cx="75" cy="51"/>
            </a:xfrm>
            <a:custGeom>
              <a:avLst/>
              <a:gdLst>
                <a:gd name="T0" fmla="*/ 75 w 75"/>
                <a:gd name="T1" fmla="*/ 28 h 51"/>
                <a:gd name="T2" fmla="*/ 75 w 75"/>
                <a:gd name="T3" fmla="*/ 40 h 51"/>
                <a:gd name="T4" fmla="*/ 67 w 75"/>
                <a:gd name="T5" fmla="*/ 45 h 51"/>
                <a:gd name="T6" fmla="*/ 52 w 75"/>
                <a:gd name="T7" fmla="*/ 51 h 51"/>
                <a:gd name="T8" fmla="*/ 22 w 75"/>
                <a:gd name="T9" fmla="*/ 51 h 51"/>
                <a:gd name="T10" fmla="*/ 7 w 75"/>
                <a:gd name="T11" fmla="*/ 40 h 51"/>
                <a:gd name="T12" fmla="*/ 0 w 75"/>
                <a:gd name="T13" fmla="*/ 40 h 51"/>
                <a:gd name="T14" fmla="*/ 0 w 75"/>
                <a:gd name="T15" fmla="*/ 12 h 51"/>
                <a:gd name="T16" fmla="*/ 15 w 75"/>
                <a:gd name="T17" fmla="*/ 0 h 51"/>
                <a:gd name="T18" fmla="*/ 37 w 75"/>
                <a:gd name="T19" fmla="*/ 0 h 51"/>
                <a:gd name="T20" fmla="*/ 52 w 75"/>
                <a:gd name="T21" fmla="*/ 6 h 51"/>
                <a:gd name="T22" fmla="*/ 60 w 75"/>
                <a:gd name="T23" fmla="*/ 6 h 51"/>
                <a:gd name="T24" fmla="*/ 67 w 75"/>
                <a:gd name="T25" fmla="*/ 12 h 51"/>
                <a:gd name="T26" fmla="*/ 75 w 75"/>
                <a:gd name="T27" fmla="*/ 23 h 51"/>
                <a:gd name="T28" fmla="*/ 75 w 75"/>
                <a:gd name="T29" fmla="*/ 28 h 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5"/>
                <a:gd name="T46" fmla="*/ 0 h 51"/>
                <a:gd name="T47" fmla="*/ 75 w 75"/>
                <a:gd name="T48" fmla="*/ 51 h 5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5" h="51">
                  <a:moveTo>
                    <a:pt x="75" y="28"/>
                  </a:moveTo>
                  <a:lnTo>
                    <a:pt x="75" y="40"/>
                  </a:lnTo>
                  <a:lnTo>
                    <a:pt x="67" y="45"/>
                  </a:lnTo>
                  <a:lnTo>
                    <a:pt x="52" y="51"/>
                  </a:lnTo>
                  <a:lnTo>
                    <a:pt x="22" y="51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7" y="12"/>
                  </a:lnTo>
                  <a:lnTo>
                    <a:pt x="75" y="23"/>
                  </a:lnTo>
                  <a:lnTo>
                    <a:pt x="75" y="28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7"/>
            <p:cNvSpPr>
              <a:spLocks/>
            </p:cNvSpPr>
            <p:nvPr/>
          </p:nvSpPr>
          <p:spPr bwMode="auto">
            <a:xfrm>
              <a:off x="1647" y="124"/>
              <a:ext cx="75" cy="327"/>
            </a:xfrm>
            <a:custGeom>
              <a:avLst/>
              <a:gdLst>
                <a:gd name="T0" fmla="*/ 52 w 75"/>
                <a:gd name="T1" fmla="*/ 6 h 327"/>
                <a:gd name="T2" fmla="*/ 52 w 75"/>
                <a:gd name="T3" fmla="*/ 119 h 327"/>
                <a:gd name="T4" fmla="*/ 60 w 75"/>
                <a:gd name="T5" fmla="*/ 175 h 327"/>
                <a:gd name="T6" fmla="*/ 67 w 75"/>
                <a:gd name="T7" fmla="*/ 231 h 327"/>
                <a:gd name="T8" fmla="*/ 67 w 75"/>
                <a:gd name="T9" fmla="*/ 254 h 327"/>
                <a:gd name="T10" fmla="*/ 75 w 75"/>
                <a:gd name="T11" fmla="*/ 282 h 327"/>
                <a:gd name="T12" fmla="*/ 67 w 75"/>
                <a:gd name="T13" fmla="*/ 299 h 327"/>
                <a:gd name="T14" fmla="*/ 60 w 75"/>
                <a:gd name="T15" fmla="*/ 322 h 327"/>
                <a:gd name="T16" fmla="*/ 52 w 75"/>
                <a:gd name="T17" fmla="*/ 322 h 327"/>
                <a:gd name="T18" fmla="*/ 45 w 75"/>
                <a:gd name="T19" fmla="*/ 327 h 327"/>
                <a:gd name="T20" fmla="*/ 22 w 75"/>
                <a:gd name="T21" fmla="*/ 327 h 327"/>
                <a:gd name="T22" fmla="*/ 15 w 75"/>
                <a:gd name="T23" fmla="*/ 322 h 327"/>
                <a:gd name="T24" fmla="*/ 15 w 75"/>
                <a:gd name="T25" fmla="*/ 237 h 327"/>
                <a:gd name="T26" fmla="*/ 7 w 75"/>
                <a:gd name="T27" fmla="*/ 197 h 327"/>
                <a:gd name="T28" fmla="*/ 0 w 75"/>
                <a:gd name="T29" fmla="*/ 158 h 327"/>
                <a:gd name="T30" fmla="*/ 0 w 75"/>
                <a:gd name="T31" fmla="*/ 40 h 327"/>
                <a:gd name="T32" fmla="*/ 7 w 75"/>
                <a:gd name="T33" fmla="*/ 6 h 327"/>
                <a:gd name="T34" fmla="*/ 15 w 75"/>
                <a:gd name="T35" fmla="*/ 0 h 327"/>
                <a:gd name="T36" fmla="*/ 45 w 75"/>
                <a:gd name="T37" fmla="*/ 0 h 327"/>
                <a:gd name="T38" fmla="*/ 52 w 75"/>
                <a:gd name="T39" fmla="*/ 6 h 32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5"/>
                <a:gd name="T61" fmla="*/ 0 h 327"/>
                <a:gd name="T62" fmla="*/ 75 w 75"/>
                <a:gd name="T63" fmla="*/ 327 h 32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5" h="327">
                  <a:moveTo>
                    <a:pt x="52" y="6"/>
                  </a:moveTo>
                  <a:lnTo>
                    <a:pt x="52" y="119"/>
                  </a:lnTo>
                  <a:lnTo>
                    <a:pt x="60" y="175"/>
                  </a:lnTo>
                  <a:lnTo>
                    <a:pt x="67" y="231"/>
                  </a:lnTo>
                  <a:lnTo>
                    <a:pt x="67" y="254"/>
                  </a:lnTo>
                  <a:lnTo>
                    <a:pt x="75" y="282"/>
                  </a:lnTo>
                  <a:lnTo>
                    <a:pt x="67" y="299"/>
                  </a:lnTo>
                  <a:lnTo>
                    <a:pt x="60" y="322"/>
                  </a:lnTo>
                  <a:lnTo>
                    <a:pt x="52" y="322"/>
                  </a:lnTo>
                  <a:lnTo>
                    <a:pt x="45" y="327"/>
                  </a:lnTo>
                  <a:lnTo>
                    <a:pt x="22" y="327"/>
                  </a:lnTo>
                  <a:lnTo>
                    <a:pt x="15" y="322"/>
                  </a:lnTo>
                  <a:lnTo>
                    <a:pt x="15" y="237"/>
                  </a:lnTo>
                  <a:lnTo>
                    <a:pt x="7" y="197"/>
                  </a:lnTo>
                  <a:lnTo>
                    <a:pt x="0" y="158"/>
                  </a:lnTo>
                  <a:lnTo>
                    <a:pt x="0" y="40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8"/>
            <p:cNvSpPr>
              <a:spLocks/>
            </p:cNvSpPr>
            <p:nvPr/>
          </p:nvSpPr>
          <p:spPr bwMode="auto">
            <a:xfrm>
              <a:off x="1820" y="124"/>
              <a:ext cx="180" cy="457"/>
            </a:xfrm>
            <a:custGeom>
              <a:avLst/>
              <a:gdLst>
                <a:gd name="T0" fmla="*/ 180 w 180"/>
                <a:gd name="T1" fmla="*/ 23 h 457"/>
                <a:gd name="T2" fmla="*/ 158 w 180"/>
                <a:gd name="T3" fmla="*/ 79 h 457"/>
                <a:gd name="T4" fmla="*/ 143 w 180"/>
                <a:gd name="T5" fmla="*/ 130 h 457"/>
                <a:gd name="T6" fmla="*/ 128 w 180"/>
                <a:gd name="T7" fmla="*/ 181 h 457"/>
                <a:gd name="T8" fmla="*/ 113 w 180"/>
                <a:gd name="T9" fmla="*/ 237 h 457"/>
                <a:gd name="T10" fmla="*/ 105 w 180"/>
                <a:gd name="T11" fmla="*/ 288 h 457"/>
                <a:gd name="T12" fmla="*/ 82 w 180"/>
                <a:gd name="T13" fmla="*/ 344 h 457"/>
                <a:gd name="T14" fmla="*/ 75 w 180"/>
                <a:gd name="T15" fmla="*/ 395 h 457"/>
                <a:gd name="T16" fmla="*/ 52 w 180"/>
                <a:gd name="T17" fmla="*/ 446 h 457"/>
                <a:gd name="T18" fmla="*/ 45 w 180"/>
                <a:gd name="T19" fmla="*/ 451 h 457"/>
                <a:gd name="T20" fmla="*/ 37 w 180"/>
                <a:gd name="T21" fmla="*/ 451 h 457"/>
                <a:gd name="T22" fmla="*/ 30 w 180"/>
                <a:gd name="T23" fmla="*/ 457 h 457"/>
                <a:gd name="T24" fmla="*/ 7 w 180"/>
                <a:gd name="T25" fmla="*/ 457 h 457"/>
                <a:gd name="T26" fmla="*/ 0 w 180"/>
                <a:gd name="T27" fmla="*/ 451 h 457"/>
                <a:gd name="T28" fmla="*/ 0 w 180"/>
                <a:gd name="T29" fmla="*/ 429 h 457"/>
                <a:gd name="T30" fmla="*/ 7 w 180"/>
                <a:gd name="T31" fmla="*/ 400 h 457"/>
                <a:gd name="T32" fmla="*/ 22 w 180"/>
                <a:gd name="T33" fmla="*/ 372 h 457"/>
                <a:gd name="T34" fmla="*/ 30 w 180"/>
                <a:gd name="T35" fmla="*/ 338 h 457"/>
                <a:gd name="T36" fmla="*/ 45 w 180"/>
                <a:gd name="T37" fmla="*/ 310 h 457"/>
                <a:gd name="T38" fmla="*/ 52 w 180"/>
                <a:gd name="T39" fmla="*/ 282 h 457"/>
                <a:gd name="T40" fmla="*/ 60 w 180"/>
                <a:gd name="T41" fmla="*/ 248 h 457"/>
                <a:gd name="T42" fmla="*/ 67 w 180"/>
                <a:gd name="T43" fmla="*/ 214 h 457"/>
                <a:gd name="T44" fmla="*/ 75 w 180"/>
                <a:gd name="T45" fmla="*/ 186 h 457"/>
                <a:gd name="T46" fmla="*/ 128 w 180"/>
                <a:gd name="T47" fmla="*/ 11 h 457"/>
                <a:gd name="T48" fmla="*/ 135 w 180"/>
                <a:gd name="T49" fmla="*/ 6 h 457"/>
                <a:gd name="T50" fmla="*/ 143 w 180"/>
                <a:gd name="T51" fmla="*/ 6 h 457"/>
                <a:gd name="T52" fmla="*/ 150 w 180"/>
                <a:gd name="T53" fmla="*/ 0 h 457"/>
                <a:gd name="T54" fmla="*/ 165 w 180"/>
                <a:gd name="T55" fmla="*/ 0 h 457"/>
                <a:gd name="T56" fmla="*/ 180 w 180"/>
                <a:gd name="T57" fmla="*/ 11 h 457"/>
                <a:gd name="T58" fmla="*/ 180 w 180"/>
                <a:gd name="T59" fmla="*/ 23 h 45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80"/>
                <a:gd name="T91" fmla="*/ 0 h 457"/>
                <a:gd name="T92" fmla="*/ 180 w 180"/>
                <a:gd name="T93" fmla="*/ 457 h 45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80" h="457">
                  <a:moveTo>
                    <a:pt x="180" y="23"/>
                  </a:moveTo>
                  <a:lnTo>
                    <a:pt x="158" y="79"/>
                  </a:lnTo>
                  <a:lnTo>
                    <a:pt x="143" y="130"/>
                  </a:lnTo>
                  <a:lnTo>
                    <a:pt x="128" y="181"/>
                  </a:lnTo>
                  <a:lnTo>
                    <a:pt x="113" y="237"/>
                  </a:lnTo>
                  <a:lnTo>
                    <a:pt x="105" y="288"/>
                  </a:lnTo>
                  <a:lnTo>
                    <a:pt x="82" y="344"/>
                  </a:lnTo>
                  <a:lnTo>
                    <a:pt x="75" y="395"/>
                  </a:lnTo>
                  <a:lnTo>
                    <a:pt x="52" y="446"/>
                  </a:lnTo>
                  <a:lnTo>
                    <a:pt x="45" y="451"/>
                  </a:lnTo>
                  <a:lnTo>
                    <a:pt x="37" y="451"/>
                  </a:lnTo>
                  <a:lnTo>
                    <a:pt x="30" y="457"/>
                  </a:lnTo>
                  <a:lnTo>
                    <a:pt x="7" y="457"/>
                  </a:lnTo>
                  <a:lnTo>
                    <a:pt x="0" y="451"/>
                  </a:lnTo>
                  <a:lnTo>
                    <a:pt x="0" y="429"/>
                  </a:lnTo>
                  <a:lnTo>
                    <a:pt x="7" y="400"/>
                  </a:lnTo>
                  <a:lnTo>
                    <a:pt x="22" y="372"/>
                  </a:lnTo>
                  <a:lnTo>
                    <a:pt x="30" y="338"/>
                  </a:lnTo>
                  <a:lnTo>
                    <a:pt x="45" y="310"/>
                  </a:lnTo>
                  <a:lnTo>
                    <a:pt x="52" y="282"/>
                  </a:lnTo>
                  <a:lnTo>
                    <a:pt x="60" y="248"/>
                  </a:lnTo>
                  <a:lnTo>
                    <a:pt x="67" y="214"/>
                  </a:lnTo>
                  <a:lnTo>
                    <a:pt x="75" y="186"/>
                  </a:lnTo>
                  <a:lnTo>
                    <a:pt x="128" y="11"/>
                  </a:lnTo>
                  <a:lnTo>
                    <a:pt x="135" y="6"/>
                  </a:lnTo>
                  <a:lnTo>
                    <a:pt x="143" y="6"/>
                  </a:lnTo>
                  <a:lnTo>
                    <a:pt x="150" y="0"/>
                  </a:lnTo>
                  <a:lnTo>
                    <a:pt x="165" y="0"/>
                  </a:lnTo>
                  <a:lnTo>
                    <a:pt x="180" y="11"/>
                  </a:lnTo>
                  <a:lnTo>
                    <a:pt x="180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19"/>
            <p:cNvSpPr>
              <a:spLocks/>
            </p:cNvSpPr>
            <p:nvPr/>
          </p:nvSpPr>
          <p:spPr bwMode="auto">
            <a:xfrm>
              <a:off x="5001" y="135"/>
              <a:ext cx="488" cy="361"/>
            </a:xfrm>
            <a:custGeom>
              <a:avLst/>
              <a:gdLst>
                <a:gd name="T0" fmla="*/ 488 w 488"/>
                <a:gd name="T1" fmla="*/ 68 h 361"/>
                <a:gd name="T2" fmla="*/ 466 w 488"/>
                <a:gd name="T3" fmla="*/ 91 h 361"/>
                <a:gd name="T4" fmla="*/ 436 w 488"/>
                <a:gd name="T5" fmla="*/ 96 h 361"/>
                <a:gd name="T6" fmla="*/ 383 w 488"/>
                <a:gd name="T7" fmla="*/ 91 h 361"/>
                <a:gd name="T8" fmla="*/ 248 w 488"/>
                <a:gd name="T9" fmla="*/ 85 h 361"/>
                <a:gd name="T10" fmla="*/ 203 w 488"/>
                <a:gd name="T11" fmla="*/ 96 h 361"/>
                <a:gd name="T12" fmla="*/ 165 w 488"/>
                <a:gd name="T13" fmla="*/ 113 h 361"/>
                <a:gd name="T14" fmla="*/ 127 w 488"/>
                <a:gd name="T15" fmla="*/ 136 h 361"/>
                <a:gd name="T16" fmla="*/ 105 w 488"/>
                <a:gd name="T17" fmla="*/ 164 h 361"/>
                <a:gd name="T18" fmla="*/ 82 w 488"/>
                <a:gd name="T19" fmla="*/ 192 h 361"/>
                <a:gd name="T20" fmla="*/ 67 w 488"/>
                <a:gd name="T21" fmla="*/ 220 h 361"/>
                <a:gd name="T22" fmla="*/ 52 w 488"/>
                <a:gd name="T23" fmla="*/ 248 h 361"/>
                <a:gd name="T24" fmla="*/ 45 w 488"/>
                <a:gd name="T25" fmla="*/ 282 h 361"/>
                <a:gd name="T26" fmla="*/ 60 w 488"/>
                <a:gd name="T27" fmla="*/ 327 h 361"/>
                <a:gd name="T28" fmla="*/ 60 w 488"/>
                <a:gd name="T29" fmla="*/ 356 h 361"/>
                <a:gd name="T30" fmla="*/ 52 w 488"/>
                <a:gd name="T31" fmla="*/ 361 h 361"/>
                <a:gd name="T32" fmla="*/ 30 w 488"/>
                <a:gd name="T33" fmla="*/ 356 h 361"/>
                <a:gd name="T34" fmla="*/ 7 w 488"/>
                <a:gd name="T35" fmla="*/ 322 h 361"/>
                <a:gd name="T36" fmla="*/ 0 w 488"/>
                <a:gd name="T37" fmla="*/ 260 h 361"/>
                <a:gd name="T38" fmla="*/ 22 w 488"/>
                <a:gd name="T39" fmla="*/ 192 h 361"/>
                <a:gd name="T40" fmla="*/ 60 w 488"/>
                <a:gd name="T41" fmla="*/ 136 h 361"/>
                <a:gd name="T42" fmla="*/ 97 w 488"/>
                <a:gd name="T43" fmla="*/ 96 h 361"/>
                <a:gd name="T44" fmla="*/ 127 w 488"/>
                <a:gd name="T45" fmla="*/ 74 h 361"/>
                <a:gd name="T46" fmla="*/ 180 w 488"/>
                <a:gd name="T47" fmla="*/ 40 h 361"/>
                <a:gd name="T48" fmla="*/ 218 w 488"/>
                <a:gd name="T49" fmla="*/ 23 h 361"/>
                <a:gd name="T50" fmla="*/ 255 w 488"/>
                <a:gd name="T51" fmla="*/ 12 h 361"/>
                <a:gd name="T52" fmla="*/ 300 w 488"/>
                <a:gd name="T53" fmla="*/ 6 h 361"/>
                <a:gd name="T54" fmla="*/ 338 w 488"/>
                <a:gd name="T55" fmla="*/ 0 h 361"/>
                <a:gd name="T56" fmla="*/ 383 w 488"/>
                <a:gd name="T57" fmla="*/ 6 h 361"/>
                <a:gd name="T58" fmla="*/ 413 w 488"/>
                <a:gd name="T59" fmla="*/ 12 h 361"/>
                <a:gd name="T60" fmla="*/ 443 w 488"/>
                <a:gd name="T61" fmla="*/ 23 h 361"/>
                <a:gd name="T62" fmla="*/ 466 w 488"/>
                <a:gd name="T63" fmla="*/ 34 h 361"/>
                <a:gd name="T64" fmla="*/ 488 w 488"/>
                <a:gd name="T65" fmla="*/ 57 h 36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88"/>
                <a:gd name="T100" fmla="*/ 0 h 361"/>
                <a:gd name="T101" fmla="*/ 488 w 488"/>
                <a:gd name="T102" fmla="*/ 361 h 36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88" h="361">
                  <a:moveTo>
                    <a:pt x="488" y="57"/>
                  </a:moveTo>
                  <a:lnTo>
                    <a:pt x="488" y="68"/>
                  </a:lnTo>
                  <a:lnTo>
                    <a:pt x="481" y="79"/>
                  </a:lnTo>
                  <a:lnTo>
                    <a:pt x="466" y="91"/>
                  </a:lnTo>
                  <a:lnTo>
                    <a:pt x="458" y="102"/>
                  </a:lnTo>
                  <a:lnTo>
                    <a:pt x="436" y="96"/>
                  </a:lnTo>
                  <a:lnTo>
                    <a:pt x="413" y="91"/>
                  </a:lnTo>
                  <a:lnTo>
                    <a:pt x="383" y="91"/>
                  </a:lnTo>
                  <a:lnTo>
                    <a:pt x="360" y="85"/>
                  </a:lnTo>
                  <a:lnTo>
                    <a:pt x="248" y="85"/>
                  </a:lnTo>
                  <a:lnTo>
                    <a:pt x="225" y="91"/>
                  </a:lnTo>
                  <a:lnTo>
                    <a:pt x="203" y="96"/>
                  </a:lnTo>
                  <a:lnTo>
                    <a:pt x="180" y="108"/>
                  </a:lnTo>
                  <a:lnTo>
                    <a:pt x="165" y="113"/>
                  </a:lnTo>
                  <a:lnTo>
                    <a:pt x="150" y="124"/>
                  </a:lnTo>
                  <a:lnTo>
                    <a:pt x="127" y="136"/>
                  </a:lnTo>
                  <a:lnTo>
                    <a:pt x="120" y="153"/>
                  </a:lnTo>
                  <a:lnTo>
                    <a:pt x="105" y="164"/>
                  </a:lnTo>
                  <a:lnTo>
                    <a:pt x="97" y="181"/>
                  </a:lnTo>
                  <a:lnTo>
                    <a:pt x="82" y="192"/>
                  </a:lnTo>
                  <a:lnTo>
                    <a:pt x="75" y="203"/>
                  </a:lnTo>
                  <a:lnTo>
                    <a:pt x="67" y="220"/>
                  </a:lnTo>
                  <a:lnTo>
                    <a:pt x="60" y="232"/>
                  </a:lnTo>
                  <a:lnTo>
                    <a:pt x="52" y="248"/>
                  </a:lnTo>
                  <a:lnTo>
                    <a:pt x="52" y="260"/>
                  </a:lnTo>
                  <a:lnTo>
                    <a:pt x="45" y="282"/>
                  </a:lnTo>
                  <a:lnTo>
                    <a:pt x="52" y="305"/>
                  </a:lnTo>
                  <a:lnTo>
                    <a:pt x="60" y="327"/>
                  </a:lnTo>
                  <a:lnTo>
                    <a:pt x="67" y="350"/>
                  </a:lnTo>
                  <a:lnTo>
                    <a:pt x="60" y="356"/>
                  </a:lnTo>
                  <a:lnTo>
                    <a:pt x="52" y="356"/>
                  </a:lnTo>
                  <a:lnTo>
                    <a:pt x="52" y="361"/>
                  </a:lnTo>
                  <a:lnTo>
                    <a:pt x="45" y="356"/>
                  </a:lnTo>
                  <a:lnTo>
                    <a:pt x="30" y="356"/>
                  </a:lnTo>
                  <a:lnTo>
                    <a:pt x="22" y="350"/>
                  </a:lnTo>
                  <a:lnTo>
                    <a:pt x="7" y="322"/>
                  </a:lnTo>
                  <a:lnTo>
                    <a:pt x="0" y="288"/>
                  </a:lnTo>
                  <a:lnTo>
                    <a:pt x="0" y="260"/>
                  </a:lnTo>
                  <a:lnTo>
                    <a:pt x="7" y="226"/>
                  </a:lnTo>
                  <a:lnTo>
                    <a:pt x="22" y="192"/>
                  </a:lnTo>
                  <a:lnTo>
                    <a:pt x="37" y="164"/>
                  </a:lnTo>
                  <a:lnTo>
                    <a:pt x="60" y="136"/>
                  </a:lnTo>
                  <a:lnTo>
                    <a:pt x="82" y="108"/>
                  </a:lnTo>
                  <a:lnTo>
                    <a:pt x="97" y="96"/>
                  </a:lnTo>
                  <a:lnTo>
                    <a:pt x="112" y="79"/>
                  </a:lnTo>
                  <a:lnTo>
                    <a:pt x="127" y="74"/>
                  </a:lnTo>
                  <a:lnTo>
                    <a:pt x="150" y="62"/>
                  </a:lnTo>
                  <a:lnTo>
                    <a:pt x="180" y="40"/>
                  </a:lnTo>
                  <a:lnTo>
                    <a:pt x="203" y="29"/>
                  </a:lnTo>
                  <a:lnTo>
                    <a:pt x="218" y="23"/>
                  </a:lnTo>
                  <a:lnTo>
                    <a:pt x="240" y="17"/>
                  </a:lnTo>
                  <a:lnTo>
                    <a:pt x="255" y="12"/>
                  </a:lnTo>
                  <a:lnTo>
                    <a:pt x="278" y="6"/>
                  </a:lnTo>
                  <a:lnTo>
                    <a:pt x="300" y="6"/>
                  </a:lnTo>
                  <a:lnTo>
                    <a:pt x="323" y="0"/>
                  </a:lnTo>
                  <a:lnTo>
                    <a:pt x="338" y="0"/>
                  </a:lnTo>
                  <a:lnTo>
                    <a:pt x="360" y="6"/>
                  </a:lnTo>
                  <a:lnTo>
                    <a:pt x="383" y="6"/>
                  </a:lnTo>
                  <a:lnTo>
                    <a:pt x="398" y="12"/>
                  </a:lnTo>
                  <a:lnTo>
                    <a:pt x="413" y="12"/>
                  </a:lnTo>
                  <a:lnTo>
                    <a:pt x="428" y="17"/>
                  </a:lnTo>
                  <a:lnTo>
                    <a:pt x="443" y="23"/>
                  </a:lnTo>
                  <a:lnTo>
                    <a:pt x="458" y="29"/>
                  </a:lnTo>
                  <a:lnTo>
                    <a:pt x="466" y="34"/>
                  </a:lnTo>
                  <a:lnTo>
                    <a:pt x="473" y="45"/>
                  </a:lnTo>
                  <a:lnTo>
                    <a:pt x="488" y="5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20"/>
            <p:cNvSpPr>
              <a:spLocks/>
            </p:cNvSpPr>
            <p:nvPr/>
          </p:nvSpPr>
          <p:spPr bwMode="auto">
            <a:xfrm>
              <a:off x="1376" y="141"/>
              <a:ext cx="196" cy="462"/>
            </a:xfrm>
            <a:custGeom>
              <a:avLst/>
              <a:gdLst>
                <a:gd name="T0" fmla="*/ 45 w 196"/>
                <a:gd name="T1" fmla="*/ 6 h 462"/>
                <a:gd name="T2" fmla="*/ 60 w 196"/>
                <a:gd name="T3" fmla="*/ 56 h 462"/>
                <a:gd name="T4" fmla="*/ 75 w 196"/>
                <a:gd name="T5" fmla="*/ 102 h 462"/>
                <a:gd name="T6" fmla="*/ 98 w 196"/>
                <a:gd name="T7" fmla="*/ 152 h 462"/>
                <a:gd name="T8" fmla="*/ 113 w 196"/>
                <a:gd name="T9" fmla="*/ 197 h 462"/>
                <a:gd name="T10" fmla="*/ 128 w 196"/>
                <a:gd name="T11" fmla="*/ 248 h 462"/>
                <a:gd name="T12" fmla="*/ 143 w 196"/>
                <a:gd name="T13" fmla="*/ 293 h 462"/>
                <a:gd name="T14" fmla="*/ 166 w 196"/>
                <a:gd name="T15" fmla="*/ 344 h 462"/>
                <a:gd name="T16" fmla="*/ 181 w 196"/>
                <a:gd name="T17" fmla="*/ 395 h 462"/>
                <a:gd name="T18" fmla="*/ 188 w 196"/>
                <a:gd name="T19" fmla="*/ 406 h 462"/>
                <a:gd name="T20" fmla="*/ 188 w 196"/>
                <a:gd name="T21" fmla="*/ 440 h 462"/>
                <a:gd name="T22" fmla="*/ 196 w 196"/>
                <a:gd name="T23" fmla="*/ 451 h 462"/>
                <a:gd name="T24" fmla="*/ 188 w 196"/>
                <a:gd name="T25" fmla="*/ 457 h 462"/>
                <a:gd name="T26" fmla="*/ 173 w 196"/>
                <a:gd name="T27" fmla="*/ 457 h 462"/>
                <a:gd name="T28" fmla="*/ 166 w 196"/>
                <a:gd name="T29" fmla="*/ 462 h 462"/>
                <a:gd name="T30" fmla="*/ 150 w 196"/>
                <a:gd name="T31" fmla="*/ 462 h 462"/>
                <a:gd name="T32" fmla="*/ 143 w 196"/>
                <a:gd name="T33" fmla="*/ 457 h 462"/>
                <a:gd name="T34" fmla="*/ 135 w 196"/>
                <a:gd name="T35" fmla="*/ 434 h 462"/>
                <a:gd name="T36" fmla="*/ 128 w 196"/>
                <a:gd name="T37" fmla="*/ 406 h 462"/>
                <a:gd name="T38" fmla="*/ 120 w 196"/>
                <a:gd name="T39" fmla="*/ 383 h 462"/>
                <a:gd name="T40" fmla="*/ 120 w 196"/>
                <a:gd name="T41" fmla="*/ 361 h 462"/>
                <a:gd name="T42" fmla="*/ 113 w 196"/>
                <a:gd name="T43" fmla="*/ 344 h 462"/>
                <a:gd name="T44" fmla="*/ 105 w 196"/>
                <a:gd name="T45" fmla="*/ 316 h 462"/>
                <a:gd name="T46" fmla="*/ 98 w 196"/>
                <a:gd name="T47" fmla="*/ 293 h 462"/>
                <a:gd name="T48" fmla="*/ 90 w 196"/>
                <a:gd name="T49" fmla="*/ 271 h 462"/>
                <a:gd name="T50" fmla="*/ 83 w 196"/>
                <a:gd name="T51" fmla="*/ 242 h 462"/>
                <a:gd name="T52" fmla="*/ 68 w 196"/>
                <a:gd name="T53" fmla="*/ 214 h 462"/>
                <a:gd name="T54" fmla="*/ 60 w 196"/>
                <a:gd name="T55" fmla="*/ 180 h 462"/>
                <a:gd name="T56" fmla="*/ 45 w 196"/>
                <a:gd name="T57" fmla="*/ 152 h 462"/>
                <a:gd name="T58" fmla="*/ 30 w 196"/>
                <a:gd name="T59" fmla="*/ 124 h 462"/>
                <a:gd name="T60" fmla="*/ 23 w 196"/>
                <a:gd name="T61" fmla="*/ 96 h 462"/>
                <a:gd name="T62" fmla="*/ 15 w 196"/>
                <a:gd name="T63" fmla="*/ 62 h 462"/>
                <a:gd name="T64" fmla="*/ 0 w 196"/>
                <a:gd name="T65" fmla="*/ 34 h 462"/>
                <a:gd name="T66" fmla="*/ 0 w 196"/>
                <a:gd name="T67" fmla="*/ 17 h 462"/>
                <a:gd name="T68" fmla="*/ 15 w 196"/>
                <a:gd name="T69" fmla="*/ 6 h 462"/>
                <a:gd name="T70" fmla="*/ 23 w 196"/>
                <a:gd name="T71" fmla="*/ 6 h 462"/>
                <a:gd name="T72" fmla="*/ 23 w 196"/>
                <a:gd name="T73" fmla="*/ 0 h 462"/>
                <a:gd name="T74" fmla="*/ 38 w 196"/>
                <a:gd name="T75" fmla="*/ 0 h 462"/>
                <a:gd name="T76" fmla="*/ 45 w 196"/>
                <a:gd name="T77" fmla="*/ 6 h 46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96"/>
                <a:gd name="T118" fmla="*/ 0 h 462"/>
                <a:gd name="T119" fmla="*/ 196 w 196"/>
                <a:gd name="T120" fmla="*/ 462 h 46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96" h="462">
                  <a:moveTo>
                    <a:pt x="45" y="6"/>
                  </a:moveTo>
                  <a:lnTo>
                    <a:pt x="60" y="56"/>
                  </a:lnTo>
                  <a:lnTo>
                    <a:pt x="75" y="102"/>
                  </a:lnTo>
                  <a:lnTo>
                    <a:pt x="98" y="152"/>
                  </a:lnTo>
                  <a:lnTo>
                    <a:pt x="113" y="197"/>
                  </a:lnTo>
                  <a:lnTo>
                    <a:pt x="128" y="248"/>
                  </a:lnTo>
                  <a:lnTo>
                    <a:pt x="143" y="293"/>
                  </a:lnTo>
                  <a:lnTo>
                    <a:pt x="166" y="344"/>
                  </a:lnTo>
                  <a:lnTo>
                    <a:pt x="181" y="395"/>
                  </a:lnTo>
                  <a:lnTo>
                    <a:pt x="188" y="406"/>
                  </a:lnTo>
                  <a:lnTo>
                    <a:pt x="188" y="440"/>
                  </a:lnTo>
                  <a:lnTo>
                    <a:pt x="196" y="451"/>
                  </a:lnTo>
                  <a:lnTo>
                    <a:pt x="188" y="457"/>
                  </a:lnTo>
                  <a:lnTo>
                    <a:pt x="173" y="457"/>
                  </a:lnTo>
                  <a:lnTo>
                    <a:pt x="166" y="462"/>
                  </a:lnTo>
                  <a:lnTo>
                    <a:pt x="150" y="462"/>
                  </a:lnTo>
                  <a:lnTo>
                    <a:pt x="143" y="457"/>
                  </a:lnTo>
                  <a:lnTo>
                    <a:pt x="135" y="434"/>
                  </a:lnTo>
                  <a:lnTo>
                    <a:pt x="128" y="406"/>
                  </a:lnTo>
                  <a:lnTo>
                    <a:pt x="120" y="383"/>
                  </a:lnTo>
                  <a:lnTo>
                    <a:pt x="120" y="361"/>
                  </a:lnTo>
                  <a:lnTo>
                    <a:pt x="113" y="344"/>
                  </a:lnTo>
                  <a:lnTo>
                    <a:pt x="105" y="316"/>
                  </a:lnTo>
                  <a:lnTo>
                    <a:pt x="98" y="293"/>
                  </a:lnTo>
                  <a:lnTo>
                    <a:pt x="90" y="271"/>
                  </a:lnTo>
                  <a:lnTo>
                    <a:pt x="83" y="242"/>
                  </a:lnTo>
                  <a:lnTo>
                    <a:pt x="68" y="214"/>
                  </a:lnTo>
                  <a:lnTo>
                    <a:pt x="60" y="180"/>
                  </a:lnTo>
                  <a:lnTo>
                    <a:pt x="45" y="152"/>
                  </a:lnTo>
                  <a:lnTo>
                    <a:pt x="30" y="124"/>
                  </a:lnTo>
                  <a:lnTo>
                    <a:pt x="23" y="96"/>
                  </a:lnTo>
                  <a:lnTo>
                    <a:pt x="15" y="62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38" y="0"/>
                  </a:lnTo>
                  <a:lnTo>
                    <a:pt x="45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21"/>
            <p:cNvSpPr>
              <a:spLocks/>
            </p:cNvSpPr>
            <p:nvPr/>
          </p:nvSpPr>
          <p:spPr bwMode="auto">
            <a:xfrm>
              <a:off x="2451" y="158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34 h 45"/>
                <a:gd name="T4" fmla="*/ 53 w 68"/>
                <a:gd name="T5" fmla="*/ 45 h 45"/>
                <a:gd name="T6" fmla="*/ 15 w 68"/>
                <a:gd name="T7" fmla="*/ 45 h 45"/>
                <a:gd name="T8" fmla="*/ 0 w 68"/>
                <a:gd name="T9" fmla="*/ 34 h 45"/>
                <a:gd name="T10" fmla="*/ 0 w 68"/>
                <a:gd name="T11" fmla="*/ 22 h 45"/>
                <a:gd name="T12" fmla="*/ 8 w 68"/>
                <a:gd name="T13" fmla="*/ 17 h 45"/>
                <a:gd name="T14" fmla="*/ 15 w 68"/>
                <a:gd name="T15" fmla="*/ 6 h 45"/>
                <a:gd name="T16" fmla="*/ 23 w 68"/>
                <a:gd name="T17" fmla="*/ 0 h 45"/>
                <a:gd name="T18" fmla="*/ 61 w 68"/>
                <a:gd name="T19" fmla="*/ 0 h 45"/>
                <a:gd name="T20" fmla="*/ 61 w 68"/>
                <a:gd name="T21" fmla="*/ 6 h 45"/>
                <a:gd name="T22" fmla="*/ 68 w 68"/>
                <a:gd name="T23" fmla="*/ 11 h 45"/>
                <a:gd name="T24" fmla="*/ 68 w 68"/>
                <a:gd name="T25" fmla="*/ 17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45"/>
                <a:gd name="T41" fmla="*/ 68 w 68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45">
                  <a:moveTo>
                    <a:pt x="68" y="17"/>
                  </a:moveTo>
                  <a:lnTo>
                    <a:pt x="68" y="34"/>
                  </a:lnTo>
                  <a:lnTo>
                    <a:pt x="53" y="45"/>
                  </a:lnTo>
                  <a:lnTo>
                    <a:pt x="15" y="45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61" y="0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22"/>
            <p:cNvSpPr>
              <a:spLocks/>
            </p:cNvSpPr>
            <p:nvPr/>
          </p:nvSpPr>
          <p:spPr bwMode="auto">
            <a:xfrm>
              <a:off x="2023" y="164"/>
              <a:ext cx="218" cy="344"/>
            </a:xfrm>
            <a:custGeom>
              <a:avLst/>
              <a:gdLst>
                <a:gd name="T0" fmla="*/ 218 w 218"/>
                <a:gd name="T1" fmla="*/ 11 h 344"/>
                <a:gd name="T2" fmla="*/ 210 w 218"/>
                <a:gd name="T3" fmla="*/ 22 h 344"/>
                <a:gd name="T4" fmla="*/ 203 w 218"/>
                <a:gd name="T5" fmla="*/ 39 h 344"/>
                <a:gd name="T6" fmla="*/ 195 w 218"/>
                <a:gd name="T7" fmla="*/ 56 h 344"/>
                <a:gd name="T8" fmla="*/ 188 w 218"/>
                <a:gd name="T9" fmla="*/ 73 h 344"/>
                <a:gd name="T10" fmla="*/ 180 w 218"/>
                <a:gd name="T11" fmla="*/ 84 h 344"/>
                <a:gd name="T12" fmla="*/ 173 w 218"/>
                <a:gd name="T13" fmla="*/ 101 h 344"/>
                <a:gd name="T14" fmla="*/ 158 w 218"/>
                <a:gd name="T15" fmla="*/ 112 h 344"/>
                <a:gd name="T16" fmla="*/ 158 w 218"/>
                <a:gd name="T17" fmla="*/ 129 h 344"/>
                <a:gd name="T18" fmla="*/ 143 w 218"/>
                <a:gd name="T19" fmla="*/ 157 h 344"/>
                <a:gd name="T20" fmla="*/ 128 w 218"/>
                <a:gd name="T21" fmla="*/ 186 h 344"/>
                <a:gd name="T22" fmla="*/ 113 w 218"/>
                <a:gd name="T23" fmla="*/ 208 h 344"/>
                <a:gd name="T24" fmla="*/ 98 w 218"/>
                <a:gd name="T25" fmla="*/ 236 h 344"/>
                <a:gd name="T26" fmla="*/ 90 w 218"/>
                <a:gd name="T27" fmla="*/ 265 h 344"/>
                <a:gd name="T28" fmla="*/ 75 w 218"/>
                <a:gd name="T29" fmla="*/ 287 h 344"/>
                <a:gd name="T30" fmla="*/ 60 w 218"/>
                <a:gd name="T31" fmla="*/ 315 h 344"/>
                <a:gd name="T32" fmla="*/ 45 w 218"/>
                <a:gd name="T33" fmla="*/ 344 h 344"/>
                <a:gd name="T34" fmla="*/ 7 w 218"/>
                <a:gd name="T35" fmla="*/ 344 h 344"/>
                <a:gd name="T36" fmla="*/ 7 w 218"/>
                <a:gd name="T37" fmla="*/ 338 h 344"/>
                <a:gd name="T38" fmla="*/ 0 w 218"/>
                <a:gd name="T39" fmla="*/ 338 h 344"/>
                <a:gd name="T40" fmla="*/ 0 w 218"/>
                <a:gd name="T41" fmla="*/ 332 h 344"/>
                <a:gd name="T42" fmla="*/ 15 w 218"/>
                <a:gd name="T43" fmla="*/ 293 h 344"/>
                <a:gd name="T44" fmla="*/ 37 w 218"/>
                <a:gd name="T45" fmla="*/ 253 h 344"/>
                <a:gd name="T46" fmla="*/ 52 w 218"/>
                <a:gd name="T47" fmla="*/ 214 h 344"/>
                <a:gd name="T48" fmla="*/ 75 w 218"/>
                <a:gd name="T49" fmla="*/ 174 h 344"/>
                <a:gd name="T50" fmla="*/ 90 w 218"/>
                <a:gd name="T51" fmla="*/ 135 h 344"/>
                <a:gd name="T52" fmla="*/ 113 w 218"/>
                <a:gd name="T53" fmla="*/ 95 h 344"/>
                <a:gd name="T54" fmla="*/ 135 w 218"/>
                <a:gd name="T55" fmla="*/ 50 h 344"/>
                <a:gd name="T56" fmla="*/ 165 w 218"/>
                <a:gd name="T57" fmla="*/ 16 h 344"/>
                <a:gd name="T58" fmla="*/ 165 w 218"/>
                <a:gd name="T59" fmla="*/ 11 h 344"/>
                <a:gd name="T60" fmla="*/ 173 w 218"/>
                <a:gd name="T61" fmla="*/ 5 h 344"/>
                <a:gd name="T62" fmla="*/ 180 w 218"/>
                <a:gd name="T63" fmla="*/ 5 h 344"/>
                <a:gd name="T64" fmla="*/ 188 w 218"/>
                <a:gd name="T65" fmla="*/ 0 h 344"/>
                <a:gd name="T66" fmla="*/ 195 w 218"/>
                <a:gd name="T67" fmla="*/ 0 h 344"/>
                <a:gd name="T68" fmla="*/ 203 w 218"/>
                <a:gd name="T69" fmla="*/ 5 h 344"/>
                <a:gd name="T70" fmla="*/ 210 w 218"/>
                <a:gd name="T71" fmla="*/ 5 h 344"/>
                <a:gd name="T72" fmla="*/ 218 w 218"/>
                <a:gd name="T73" fmla="*/ 11 h 3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8"/>
                <a:gd name="T112" fmla="*/ 0 h 344"/>
                <a:gd name="T113" fmla="*/ 218 w 218"/>
                <a:gd name="T114" fmla="*/ 344 h 34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8" h="344">
                  <a:moveTo>
                    <a:pt x="218" y="11"/>
                  </a:moveTo>
                  <a:lnTo>
                    <a:pt x="210" y="22"/>
                  </a:lnTo>
                  <a:lnTo>
                    <a:pt x="203" y="39"/>
                  </a:lnTo>
                  <a:lnTo>
                    <a:pt x="195" y="56"/>
                  </a:lnTo>
                  <a:lnTo>
                    <a:pt x="188" y="73"/>
                  </a:lnTo>
                  <a:lnTo>
                    <a:pt x="180" y="84"/>
                  </a:lnTo>
                  <a:lnTo>
                    <a:pt x="173" y="101"/>
                  </a:lnTo>
                  <a:lnTo>
                    <a:pt x="158" y="112"/>
                  </a:lnTo>
                  <a:lnTo>
                    <a:pt x="158" y="129"/>
                  </a:lnTo>
                  <a:lnTo>
                    <a:pt x="143" y="157"/>
                  </a:lnTo>
                  <a:lnTo>
                    <a:pt x="128" y="186"/>
                  </a:lnTo>
                  <a:lnTo>
                    <a:pt x="113" y="208"/>
                  </a:lnTo>
                  <a:lnTo>
                    <a:pt x="98" y="236"/>
                  </a:lnTo>
                  <a:lnTo>
                    <a:pt x="90" y="265"/>
                  </a:lnTo>
                  <a:lnTo>
                    <a:pt x="75" y="287"/>
                  </a:lnTo>
                  <a:lnTo>
                    <a:pt x="60" y="315"/>
                  </a:lnTo>
                  <a:lnTo>
                    <a:pt x="45" y="344"/>
                  </a:lnTo>
                  <a:lnTo>
                    <a:pt x="7" y="344"/>
                  </a:lnTo>
                  <a:lnTo>
                    <a:pt x="7" y="338"/>
                  </a:lnTo>
                  <a:lnTo>
                    <a:pt x="0" y="338"/>
                  </a:lnTo>
                  <a:lnTo>
                    <a:pt x="0" y="332"/>
                  </a:lnTo>
                  <a:lnTo>
                    <a:pt x="15" y="293"/>
                  </a:lnTo>
                  <a:lnTo>
                    <a:pt x="37" y="253"/>
                  </a:lnTo>
                  <a:lnTo>
                    <a:pt x="52" y="214"/>
                  </a:lnTo>
                  <a:lnTo>
                    <a:pt x="75" y="174"/>
                  </a:lnTo>
                  <a:lnTo>
                    <a:pt x="90" y="135"/>
                  </a:lnTo>
                  <a:lnTo>
                    <a:pt x="113" y="95"/>
                  </a:lnTo>
                  <a:lnTo>
                    <a:pt x="135" y="50"/>
                  </a:lnTo>
                  <a:lnTo>
                    <a:pt x="165" y="16"/>
                  </a:lnTo>
                  <a:lnTo>
                    <a:pt x="165" y="11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5"/>
                  </a:lnTo>
                  <a:lnTo>
                    <a:pt x="210" y="5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23"/>
            <p:cNvSpPr>
              <a:spLocks/>
            </p:cNvSpPr>
            <p:nvPr/>
          </p:nvSpPr>
          <p:spPr bwMode="auto">
            <a:xfrm>
              <a:off x="3196" y="164"/>
              <a:ext cx="143" cy="124"/>
            </a:xfrm>
            <a:custGeom>
              <a:avLst/>
              <a:gdLst>
                <a:gd name="T0" fmla="*/ 105 w 143"/>
                <a:gd name="T1" fmla="*/ 11 h 124"/>
                <a:gd name="T2" fmla="*/ 90 w 143"/>
                <a:gd name="T3" fmla="*/ 16 h 124"/>
                <a:gd name="T4" fmla="*/ 90 w 143"/>
                <a:gd name="T5" fmla="*/ 28 h 124"/>
                <a:gd name="T6" fmla="*/ 120 w 143"/>
                <a:gd name="T7" fmla="*/ 50 h 124"/>
                <a:gd name="T8" fmla="*/ 135 w 143"/>
                <a:gd name="T9" fmla="*/ 50 h 124"/>
                <a:gd name="T10" fmla="*/ 143 w 143"/>
                <a:gd name="T11" fmla="*/ 56 h 124"/>
                <a:gd name="T12" fmla="*/ 135 w 143"/>
                <a:gd name="T13" fmla="*/ 62 h 124"/>
                <a:gd name="T14" fmla="*/ 143 w 143"/>
                <a:gd name="T15" fmla="*/ 67 h 124"/>
                <a:gd name="T16" fmla="*/ 143 w 143"/>
                <a:gd name="T17" fmla="*/ 73 h 124"/>
                <a:gd name="T18" fmla="*/ 120 w 143"/>
                <a:gd name="T19" fmla="*/ 73 h 124"/>
                <a:gd name="T20" fmla="*/ 113 w 143"/>
                <a:gd name="T21" fmla="*/ 79 h 124"/>
                <a:gd name="T22" fmla="*/ 105 w 143"/>
                <a:gd name="T23" fmla="*/ 79 h 124"/>
                <a:gd name="T24" fmla="*/ 98 w 143"/>
                <a:gd name="T25" fmla="*/ 84 h 124"/>
                <a:gd name="T26" fmla="*/ 90 w 143"/>
                <a:gd name="T27" fmla="*/ 84 h 124"/>
                <a:gd name="T28" fmla="*/ 90 w 143"/>
                <a:gd name="T29" fmla="*/ 95 h 124"/>
                <a:gd name="T30" fmla="*/ 105 w 143"/>
                <a:gd name="T31" fmla="*/ 107 h 124"/>
                <a:gd name="T32" fmla="*/ 98 w 143"/>
                <a:gd name="T33" fmla="*/ 107 h 124"/>
                <a:gd name="T34" fmla="*/ 105 w 143"/>
                <a:gd name="T35" fmla="*/ 112 h 124"/>
                <a:gd name="T36" fmla="*/ 90 w 143"/>
                <a:gd name="T37" fmla="*/ 124 h 124"/>
                <a:gd name="T38" fmla="*/ 83 w 143"/>
                <a:gd name="T39" fmla="*/ 118 h 124"/>
                <a:gd name="T40" fmla="*/ 75 w 143"/>
                <a:gd name="T41" fmla="*/ 118 h 124"/>
                <a:gd name="T42" fmla="*/ 67 w 143"/>
                <a:gd name="T43" fmla="*/ 112 h 124"/>
                <a:gd name="T44" fmla="*/ 67 w 143"/>
                <a:gd name="T45" fmla="*/ 101 h 124"/>
                <a:gd name="T46" fmla="*/ 52 w 143"/>
                <a:gd name="T47" fmla="*/ 90 h 124"/>
                <a:gd name="T48" fmla="*/ 45 w 143"/>
                <a:gd name="T49" fmla="*/ 90 h 124"/>
                <a:gd name="T50" fmla="*/ 37 w 143"/>
                <a:gd name="T51" fmla="*/ 95 h 124"/>
                <a:gd name="T52" fmla="*/ 30 w 143"/>
                <a:gd name="T53" fmla="*/ 95 h 124"/>
                <a:gd name="T54" fmla="*/ 22 w 143"/>
                <a:gd name="T55" fmla="*/ 101 h 124"/>
                <a:gd name="T56" fmla="*/ 7 w 143"/>
                <a:gd name="T57" fmla="*/ 101 h 124"/>
                <a:gd name="T58" fmla="*/ 0 w 143"/>
                <a:gd name="T59" fmla="*/ 95 h 124"/>
                <a:gd name="T60" fmla="*/ 0 w 143"/>
                <a:gd name="T61" fmla="*/ 79 h 124"/>
                <a:gd name="T62" fmla="*/ 7 w 143"/>
                <a:gd name="T63" fmla="*/ 73 h 124"/>
                <a:gd name="T64" fmla="*/ 15 w 143"/>
                <a:gd name="T65" fmla="*/ 62 h 124"/>
                <a:gd name="T66" fmla="*/ 30 w 143"/>
                <a:gd name="T67" fmla="*/ 50 h 124"/>
                <a:gd name="T68" fmla="*/ 22 w 143"/>
                <a:gd name="T69" fmla="*/ 45 h 124"/>
                <a:gd name="T70" fmla="*/ 15 w 143"/>
                <a:gd name="T71" fmla="*/ 33 h 124"/>
                <a:gd name="T72" fmla="*/ 7 w 143"/>
                <a:gd name="T73" fmla="*/ 28 h 124"/>
                <a:gd name="T74" fmla="*/ 7 w 143"/>
                <a:gd name="T75" fmla="*/ 16 h 124"/>
                <a:gd name="T76" fmla="*/ 60 w 143"/>
                <a:gd name="T77" fmla="*/ 16 h 124"/>
                <a:gd name="T78" fmla="*/ 67 w 143"/>
                <a:gd name="T79" fmla="*/ 11 h 124"/>
                <a:gd name="T80" fmla="*/ 75 w 143"/>
                <a:gd name="T81" fmla="*/ 0 h 124"/>
                <a:gd name="T82" fmla="*/ 90 w 143"/>
                <a:gd name="T83" fmla="*/ 0 h 124"/>
                <a:gd name="T84" fmla="*/ 105 w 143"/>
                <a:gd name="T85" fmla="*/ 11 h 12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"/>
                <a:gd name="T130" fmla="*/ 0 h 124"/>
                <a:gd name="T131" fmla="*/ 143 w 143"/>
                <a:gd name="T132" fmla="*/ 124 h 12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" h="124">
                  <a:moveTo>
                    <a:pt x="105" y="11"/>
                  </a:moveTo>
                  <a:lnTo>
                    <a:pt x="90" y="16"/>
                  </a:lnTo>
                  <a:lnTo>
                    <a:pt x="90" y="28"/>
                  </a:lnTo>
                  <a:lnTo>
                    <a:pt x="120" y="50"/>
                  </a:lnTo>
                  <a:lnTo>
                    <a:pt x="135" y="50"/>
                  </a:lnTo>
                  <a:lnTo>
                    <a:pt x="143" y="56"/>
                  </a:lnTo>
                  <a:lnTo>
                    <a:pt x="135" y="62"/>
                  </a:lnTo>
                  <a:lnTo>
                    <a:pt x="143" y="67"/>
                  </a:lnTo>
                  <a:lnTo>
                    <a:pt x="143" y="73"/>
                  </a:lnTo>
                  <a:lnTo>
                    <a:pt x="120" y="73"/>
                  </a:lnTo>
                  <a:lnTo>
                    <a:pt x="113" y="79"/>
                  </a:lnTo>
                  <a:lnTo>
                    <a:pt x="105" y="79"/>
                  </a:lnTo>
                  <a:lnTo>
                    <a:pt x="98" y="84"/>
                  </a:lnTo>
                  <a:lnTo>
                    <a:pt x="90" y="84"/>
                  </a:lnTo>
                  <a:lnTo>
                    <a:pt x="90" y="95"/>
                  </a:lnTo>
                  <a:lnTo>
                    <a:pt x="105" y="107"/>
                  </a:lnTo>
                  <a:lnTo>
                    <a:pt x="98" y="107"/>
                  </a:lnTo>
                  <a:lnTo>
                    <a:pt x="105" y="112"/>
                  </a:lnTo>
                  <a:lnTo>
                    <a:pt x="90" y="124"/>
                  </a:lnTo>
                  <a:lnTo>
                    <a:pt x="83" y="118"/>
                  </a:lnTo>
                  <a:lnTo>
                    <a:pt x="75" y="118"/>
                  </a:lnTo>
                  <a:lnTo>
                    <a:pt x="67" y="112"/>
                  </a:lnTo>
                  <a:lnTo>
                    <a:pt x="67" y="101"/>
                  </a:lnTo>
                  <a:lnTo>
                    <a:pt x="52" y="90"/>
                  </a:lnTo>
                  <a:lnTo>
                    <a:pt x="45" y="90"/>
                  </a:lnTo>
                  <a:lnTo>
                    <a:pt x="37" y="95"/>
                  </a:lnTo>
                  <a:lnTo>
                    <a:pt x="30" y="95"/>
                  </a:lnTo>
                  <a:lnTo>
                    <a:pt x="22" y="101"/>
                  </a:lnTo>
                  <a:lnTo>
                    <a:pt x="7" y="101"/>
                  </a:lnTo>
                  <a:lnTo>
                    <a:pt x="0" y="95"/>
                  </a:lnTo>
                  <a:lnTo>
                    <a:pt x="0" y="79"/>
                  </a:lnTo>
                  <a:lnTo>
                    <a:pt x="7" y="73"/>
                  </a:lnTo>
                  <a:lnTo>
                    <a:pt x="15" y="62"/>
                  </a:lnTo>
                  <a:lnTo>
                    <a:pt x="30" y="50"/>
                  </a:lnTo>
                  <a:lnTo>
                    <a:pt x="22" y="45"/>
                  </a:lnTo>
                  <a:lnTo>
                    <a:pt x="15" y="33"/>
                  </a:lnTo>
                  <a:lnTo>
                    <a:pt x="7" y="28"/>
                  </a:lnTo>
                  <a:lnTo>
                    <a:pt x="7" y="16"/>
                  </a:lnTo>
                  <a:lnTo>
                    <a:pt x="60" y="16"/>
                  </a:lnTo>
                  <a:lnTo>
                    <a:pt x="67" y="11"/>
                  </a:lnTo>
                  <a:lnTo>
                    <a:pt x="75" y="0"/>
                  </a:lnTo>
                  <a:lnTo>
                    <a:pt x="90" y="0"/>
                  </a:lnTo>
                  <a:lnTo>
                    <a:pt x="105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4"/>
            <p:cNvSpPr>
              <a:spLocks/>
            </p:cNvSpPr>
            <p:nvPr/>
          </p:nvSpPr>
          <p:spPr bwMode="auto">
            <a:xfrm>
              <a:off x="827" y="180"/>
              <a:ext cx="75" cy="68"/>
            </a:xfrm>
            <a:custGeom>
              <a:avLst/>
              <a:gdLst>
                <a:gd name="T0" fmla="*/ 75 w 75"/>
                <a:gd name="T1" fmla="*/ 23 h 68"/>
                <a:gd name="T2" fmla="*/ 75 w 75"/>
                <a:gd name="T3" fmla="*/ 34 h 68"/>
                <a:gd name="T4" fmla="*/ 60 w 75"/>
                <a:gd name="T5" fmla="*/ 46 h 68"/>
                <a:gd name="T6" fmla="*/ 53 w 75"/>
                <a:gd name="T7" fmla="*/ 57 h 68"/>
                <a:gd name="T8" fmla="*/ 45 w 75"/>
                <a:gd name="T9" fmla="*/ 57 h 68"/>
                <a:gd name="T10" fmla="*/ 30 w 75"/>
                <a:gd name="T11" fmla="*/ 68 h 68"/>
                <a:gd name="T12" fmla="*/ 23 w 75"/>
                <a:gd name="T13" fmla="*/ 68 h 68"/>
                <a:gd name="T14" fmla="*/ 8 w 75"/>
                <a:gd name="T15" fmla="*/ 57 h 68"/>
                <a:gd name="T16" fmla="*/ 0 w 75"/>
                <a:gd name="T17" fmla="*/ 57 h 68"/>
                <a:gd name="T18" fmla="*/ 0 w 75"/>
                <a:gd name="T19" fmla="*/ 29 h 68"/>
                <a:gd name="T20" fmla="*/ 8 w 75"/>
                <a:gd name="T21" fmla="*/ 12 h 68"/>
                <a:gd name="T22" fmla="*/ 23 w 75"/>
                <a:gd name="T23" fmla="*/ 0 h 68"/>
                <a:gd name="T24" fmla="*/ 30 w 75"/>
                <a:gd name="T25" fmla="*/ 6 h 68"/>
                <a:gd name="T26" fmla="*/ 60 w 75"/>
                <a:gd name="T27" fmla="*/ 6 h 68"/>
                <a:gd name="T28" fmla="*/ 75 w 75"/>
                <a:gd name="T29" fmla="*/ 17 h 68"/>
                <a:gd name="T30" fmla="*/ 75 w 75"/>
                <a:gd name="T31" fmla="*/ 23 h 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68"/>
                <a:gd name="T50" fmla="*/ 75 w 75"/>
                <a:gd name="T51" fmla="*/ 68 h 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68">
                  <a:moveTo>
                    <a:pt x="75" y="23"/>
                  </a:moveTo>
                  <a:lnTo>
                    <a:pt x="75" y="34"/>
                  </a:lnTo>
                  <a:lnTo>
                    <a:pt x="60" y="46"/>
                  </a:lnTo>
                  <a:lnTo>
                    <a:pt x="53" y="57"/>
                  </a:lnTo>
                  <a:lnTo>
                    <a:pt x="45" y="57"/>
                  </a:lnTo>
                  <a:lnTo>
                    <a:pt x="30" y="68"/>
                  </a:lnTo>
                  <a:lnTo>
                    <a:pt x="23" y="68"/>
                  </a:lnTo>
                  <a:lnTo>
                    <a:pt x="8" y="57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30" y="6"/>
                  </a:lnTo>
                  <a:lnTo>
                    <a:pt x="60" y="6"/>
                  </a:lnTo>
                  <a:lnTo>
                    <a:pt x="75" y="17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5"/>
            <p:cNvSpPr>
              <a:spLocks/>
            </p:cNvSpPr>
            <p:nvPr/>
          </p:nvSpPr>
          <p:spPr bwMode="auto">
            <a:xfrm>
              <a:off x="1120" y="180"/>
              <a:ext cx="211" cy="339"/>
            </a:xfrm>
            <a:custGeom>
              <a:avLst/>
              <a:gdLst>
                <a:gd name="T0" fmla="*/ 46 w 211"/>
                <a:gd name="T1" fmla="*/ 6 h 339"/>
                <a:gd name="T2" fmla="*/ 68 w 211"/>
                <a:gd name="T3" fmla="*/ 40 h 339"/>
                <a:gd name="T4" fmla="*/ 91 w 211"/>
                <a:gd name="T5" fmla="*/ 79 h 339"/>
                <a:gd name="T6" fmla="*/ 113 w 211"/>
                <a:gd name="T7" fmla="*/ 119 h 339"/>
                <a:gd name="T8" fmla="*/ 128 w 211"/>
                <a:gd name="T9" fmla="*/ 153 h 339"/>
                <a:gd name="T10" fmla="*/ 151 w 211"/>
                <a:gd name="T11" fmla="*/ 192 h 339"/>
                <a:gd name="T12" fmla="*/ 166 w 211"/>
                <a:gd name="T13" fmla="*/ 232 h 339"/>
                <a:gd name="T14" fmla="*/ 188 w 211"/>
                <a:gd name="T15" fmla="*/ 271 h 339"/>
                <a:gd name="T16" fmla="*/ 211 w 211"/>
                <a:gd name="T17" fmla="*/ 305 h 339"/>
                <a:gd name="T18" fmla="*/ 203 w 211"/>
                <a:gd name="T19" fmla="*/ 316 h 339"/>
                <a:gd name="T20" fmla="*/ 188 w 211"/>
                <a:gd name="T21" fmla="*/ 328 h 339"/>
                <a:gd name="T22" fmla="*/ 181 w 211"/>
                <a:gd name="T23" fmla="*/ 339 h 339"/>
                <a:gd name="T24" fmla="*/ 166 w 211"/>
                <a:gd name="T25" fmla="*/ 333 h 339"/>
                <a:gd name="T26" fmla="*/ 151 w 211"/>
                <a:gd name="T27" fmla="*/ 322 h 339"/>
                <a:gd name="T28" fmla="*/ 151 w 211"/>
                <a:gd name="T29" fmla="*/ 305 h 339"/>
                <a:gd name="T30" fmla="*/ 136 w 211"/>
                <a:gd name="T31" fmla="*/ 294 h 339"/>
                <a:gd name="T32" fmla="*/ 136 w 211"/>
                <a:gd name="T33" fmla="*/ 288 h 339"/>
                <a:gd name="T34" fmla="*/ 113 w 211"/>
                <a:gd name="T35" fmla="*/ 254 h 339"/>
                <a:gd name="T36" fmla="*/ 98 w 211"/>
                <a:gd name="T37" fmla="*/ 220 h 339"/>
                <a:gd name="T38" fmla="*/ 83 w 211"/>
                <a:gd name="T39" fmla="*/ 187 h 339"/>
                <a:gd name="T40" fmla="*/ 68 w 211"/>
                <a:gd name="T41" fmla="*/ 153 h 339"/>
                <a:gd name="T42" fmla="*/ 53 w 211"/>
                <a:gd name="T43" fmla="*/ 119 h 339"/>
                <a:gd name="T44" fmla="*/ 38 w 211"/>
                <a:gd name="T45" fmla="*/ 85 h 339"/>
                <a:gd name="T46" fmla="*/ 15 w 211"/>
                <a:gd name="T47" fmla="*/ 51 h 339"/>
                <a:gd name="T48" fmla="*/ 0 w 211"/>
                <a:gd name="T49" fmla="*/ 17 h 339"/>
                <a:gd name="T50" fmla="*/ 0 w 211"/>
                <a:gd name="T51" fmla="*/ 12 h 339"/>
                <a:gd name="T52" fmla="*/ 8 w 211"/>
                <a:gd name="T53" fmla="*/ 12 h 339"/>
                <a:gd name="T54" fmla="*/ 15 w 211"/>
                <a:gd name="T55" fmla="*/ 6 h 339"/>
                <a:gd name="T56" fmla="*/ 23 w 211"/>
                <a:gd name="T57" fmla="*/ 6 h 339"/>
                <a:gd name="T58" fmla="*/ 30 w 211"/>
                <a:gd name="T59" fmla="*/ 0 h 339"/>
                <a:gd name="T60" fmla="*/ 38 w 211"/>
                <a:gd name="T61" fmla="*/ 6 h 339"/>
                <a:gd name="T62" fmla="*/ 46 w 211"/>
                <a:gd name="T63" fmla="*/ 6 h 33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1"/>
                <a:gd name="T97" fmla="*/ 0 h 339"/>
                <a:gd name="T98" fmla="*/ 211 w 211"/>
                <a:gd name="T99" fmla="*/ 339 h 33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1" h="339">
                  <a:moveTo>
                    <a:pt x="46" y="6"/>
                  </a:moveTo>
                  <a:lnTo>
                    <a:pt x="68" y="40"/>
                  </a:lnTo>
                  <a:lnTo>
                    <a:pt x="91" y="79"/>
                  </a:lnTo>
                  <a:lnTo>
                    <a:pt x="113" y="119"/>
                  </a:lnTo>
                  <a:lnTo>
                    <a:pt x="128" y="153"/>
                  </a:lnTo>
                  <a:lnTo>
                    <a:pt x="151" y="192"/>
                  </a:lnTo>
                  <a:lnTo>
                    <a:pt x="166" y="232"/>
                  </a:lnTo>
                  <a:lnTo>
                    <a:pt x="188" y="271"/>
                  </a:lnTo>
                  <a:lnTo>
                    <a:pt x="211" y="305"/>
                  </a:lnTo>
                  <a:lnTo>
                    <a:pt x="203" y="316"/>
                  </a:lnTo>
                  <a:lnTo>
                    <a:pt x="188" y="328"/>
                  </a:lnTo>
                  <a:lnTo>
                    <a:pt x="181" y="339"/>
                  </a:lnTo>
                  <a:lnTo>
                    <a:pt x="166" y="333"/>
                  </a:lnTo>
                  <a:lnTo>
                    <a:pt x="151" y="322"/>
                  </a:lnTo>
                  <a:lnTo>
                    <a:pt x="151" y="305"/>
                  </a:lnTo>
                  <a:lnTo>
                    <a:pt x="136" y="294"/>
                  </a:lnTo>
                  <a:lnTo>
                    <a:pt x="136" y="288"/>
                  </a:lnTo>
                  <a:lnTo>
                    <a:pt x="113" y="254"/>
                  </a:lnTo>
                  <a:lnTo>
                    <a:pt x="98" y="220"/>
                  </a:lnTo>
                  <a:lnTo>
                    <a:pt x="83" y="187"/>
                  </a:lnTo>
                  <a:lnTo>
                    <a:pt x="68" y="153"/>
                  </a:lnTo>
                  <a:lnTo>
                    <a:pt x="53" y="119"/>
                  </a:lnTo>
                  <a:lnTo>
                    <a:pt x="38" y="85"/>
                  </a:lnTo>
                  <a:lnTo>
                    <a:pt x="15" y="51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6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6"/>
            <p:cNvSpPr>
              <a:spLocks/>
            </p:cNvSpPr>
            <p:nvPr/>
          </p:nvSpPr>
          <p:spPr bwMode="auto">
            <a:xfrm>
              <a:off x="3181" y="209"/>
              <a:ext cx="827" cy="349"/>
            </a:xfrm>
            <a:custGeom>
              <a:avLst/>
              <a:gdLst>
                <a:gd name="T0" fmla="*/ 699 w 827"/>
                <a:gd name="T1" fmla="*/ 28 h 349"/>
                <a:gd name="T2" fmla="*/ 744 w 827"/>
                <a:gd name="T3" fmla="*/ 39 h 349"/>
                <a:gd name="T4" fmla="*/ 797 w 827"/>
                <a:gd name="T5" fmla="*/ 73 h 349"/>
                <a:gd name="T6" fmla="*/ 827 w 827"/>
                <a:gd name="T7" fmla="*/ 118 h 349"/>
                <a:gd name="T8" fmla="*/ 804 w 827"/>
                <a:gd name="T9" fmla="*/ 112 h 349"/>
                <a:gd name="T10" fmla="*/ 767 w 827"/>
                <a:gd name="T11" fmla="*/ 90 h 349"/>
                <a:gd name="T12" fmla="*/ 737 w 827"/>
                <a:gd name="T13" fmla="*/ 73 h 349"/>
                <a:gd name="T14" fmla="*/ 692 w 827"/>
                <a:gd name="T15" fmla="*/ 56 h 349"/>
                <a:gd name="T16" fmla="*/ 639 w 827"/>
                <a:gd name="T17" fmla="*/ 45 h 349"/>
                <a:gd name="T18" fmla="*/ 579 w 827"/>
                <a:gd name="T19" fmla="*/ 39 h 349"/>
                <a:gd name="T20" fmla="*/ 496 w 827"/>
                <a:gd name="T21" fmla="*/ 34 h 349"/>
                <a:gd name="T22" fmla="*/ 436 w 827"/>
                <a:gd name="T23" fmla="*/ 39 h 349"/>
                <a:gd name="T24" fmla="*/ 383 w 827"/>
                <a:gd name="T25" fmla="*/ 45 h 349"/>
                <a:gd name="T26" fmla="*/ 331 w 827"/>
                <a:gd name="T27" fmla="*/ 56 h 349"/>
                <a:gd name="T28" fmla="*/ 225 w 827"/>
                <a:gd name="T29" fmla="*/ 141 h 349"/>
                <a:gd name="T30" fmla="*/ 195 w 827"/>
                <a:gd name="T31" fmla="*/ 169 h 349"/>
                <a:gd name="T32" fmla="*/ 165 w 827"/>
                <a:gd name="T33" fmla="*/ 203 h 349"/>
                <a:gd name="T34" fmla="*/ 150 w 827"/>
                <a:gd name="T35" fmla="*/ 231 h 349"/>
                <a:gd name="T36" fmla="*/ 128 w 827"/>
                <a:gd name="T37" fmla="*/ 270 h 349"/>
                <a:gd name="T38" fmla="*/ 120 w 827"/>
                <a:gd name="T39" fmla="*/ 304 h 349"/>
                <a:gd name="T40" fmla="*/ 90 w 827"/>
                <a:gd name="T41" fmla="*/ 332 h 349"/>
                <a:gd name="T42" fmla="*/ 67 w 827"/>
                <a:gd name="T43" fmla="*/ 344 h 349"/>
                <a:gd name="T44" fmla="*/ 52 w 827"/>
                <a:gd name="T45" fmla="*/ 344 h 349"/>
                <a:gd name="T46" fmla="*/ 37 w 827"/>
                <a:gd name="T47" fmla="*/ 338 h 349"/>
                <a:gd name="T48" fmla="*/ 15 w 827"/>
                <a:gd name="T49" fmla="*/ 332 h 349"/>
                <a:gd name="T50" fmla="*/ 7 w 827"/>
                <a:gd name="T51" fmla="*/ 327 h 349"/>
                <a:gd name="T52" fmla="*/ 7 w 827"/>
                <a:gd name="T53" fmla="*/ 282 h 349"/>
                <a:gd name="T54" fmla="*/ 37 w 827"/>
                <a:gd name="T55" fmla="*/ 220 h 349"/>
                <a:gd name="T56" fmla="*/ 90 w 827"/>
                <a:gd name="T57" fmla="*/ 158 h 349"/>
                <a:gd name="T58" fmla="*/ 150 w 827"/>
                <a:gd name="T59" fmla="*/ 107 h 349"/>
                <a:gd name="T60" fmla="*/ 203 w 827"/>
                <a:gd name="T61" fmla="*/ 62 h 349"/>
                <a:gd name="T62" fmla="*/ 255 w 827"/>
                <a:gd name="T63" fmla="*/ 39 h 349"/>
                <a:gd name="T64" fmla="*/ 316 w 827"/>
                <a:gd name="T65" fmla="*/ 22 h 349"/>
                <a:gd name="T66" fmla="*/ 368 w 827"/>
                <a:gd name="T67" fmla="*/ 11 h 349"/>
                <a:gd name="T68" fmla="*/ 428 w 827"/>
                <a:gd name="T69" fmla="*/ 0 h 349"/>
                <a:gd name="T70" fmla="*/ 639 w 827"/>
                <a:gd name="T71" fmla="*/ 5 h 3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27"/>
                <a:gd name="T109" fmla="*/ 0 h 349"/>
                <a:gd name="T110" fmla="*/ 827 w 827"/>
                <a:gd name="T111" fmla="*/ 349 h 3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27" h="349">
                  <a:moveTo>
                    <a:pt x="677" y="22"/>
                  </a:moveTo>
                  <a:lnTo>
                    <a:pt x="699" y="28"/>
                  </a:lnTo>
                  <a:lnTo>
                    <a:pt x="722" y="28"/>
                  </a:lnTo>
                  <a:lnTo>
                    <a:pt x="744" y="39"/>
                  </a:lnTo>
                  <a:lnTo>
                    <a:pt x="774" y="62"/>
                  </a:lnTo>
                  <a:lnTo>
                    <a:pt x="797" y="73"/>
                  </a:lnTo>
                  <a:lnTo>
                    <a:pt x="827" y="96"/>
                  </a:lnTo>
                  <a:lnTo>
                    <a:pt x="827" y="118"/>
                  </a:lnTo>
                  <a:lnTo>
                    <a:pt x="812" y="112"/>
                  </a:lnTo>
                  <a:lnTo>
                    <a:pt x="804" y="112"/>
                  </a:lnTo>
                  <a:lnTo>
                    <a:pt x="774" y="90"/>
                  </a:lnTo>
                  <a:lnTo>
                    <a:pt x="767" y="90"/>
                  </a:lnTo>
                  <a:lnTo>
                    <a:pt x="759" y="84"/>
                  </a:lnTo>
                  <a:lnTo>
                    <a:pt x="737" y="73"/>
                  </a:lnTo>
                  <a:lnTo>
                    <a:pt x="714" y="62"/>
                  </a:lnTo>
                  <a:lnTo>
                    <a:pt x="692" y="56"/>
                  </a:lnTo>
                  <a:lnTo>
                    <a:pt x="662" y="50"/>
                  </a:lnTo>
                  <a:lnTo>
                    <a:pt x="639" y="45"/>
                  </a:lnTo>
                  <a:lnTo>
                    <a:pt x="609" y="39"/>
                  </a:lnTo>
                  <a:lnTo>
                    <a:pt x="579" y="39"/>
                  </a:lnTo>
                  <a:lnTo>
                    <a:pt x="549" y="34"/>
                  </a:lnTo>
                  <a:lnTo>
                    <a:pt x="496" y="34"/>
                  </a:lnTo>
                  <a:lnTo>
                    <a:pt x="466" y="39"/>
                  </a:lnTo>
                  <a:lnTo>
                    <a:pt x="436" y="39"/>
                  </a:lnTo>
                  <a:lnTo>
                    <a:pt x="413" y="45"/>
                  </a:lnTo>
                  <a:lnTo>
                    <a:pt x="383" y="45"/>
                  </a:lnTo>
                  <a:lnTo>
                    <a:pt x="361" y="50"/>
                  </a:lnTo>
                  <a:lnTo>
                    <a:pt x="331" y="56"/>
                  </a:lnTo>
                  <a:lnTo>
                    <a:pt x="240" y="124"/>
                  </a:lnTo>
                  <a:lnTo>
                    <a:pt x="225" y="141"/>
                  </a:lnTo>
                  <a:lnTo>
                    <a:pt x="210" y="152"/>
                  </a:lnTo>
                  <a:lnTo>
                    <a:pt x="195" y="169"/>
                  </a:lnTo>
                  <a:lnTo>
                    <a:pt x="180" y="186"/>
                  </a:lnTo>
                  <a:lnTo>
                    <a:pt x="165" y="203"/>
                  </a:lnTo>
                  <a:lnTo>
                    <a:pt x="158" y="214"/>
                  </a:lnTo>
                  <a:lnTo>
                    <a:pt x="150" y="231"/>
                  </a:lnTo>
                  <a:lnTo>
                    <a:pt x="135" y="248"/>
                  </a:lnTo>
                  <a:lnTo>
                    <a:pt x="128" y="270"/>
                  </a:lnTo>
                  <a:lnTo>
                    <a:pt x="120" y="287"/>
                  </a:lnTo>
                  <a:lnTo>
                    <a:pt x="120" y="304"/>
                  </a:lnTo>
                  <a:lnTo>
                    <a:pt x="98" y="321"/>
                  </a:lnTo>
                  <a:lnTo>
                    <a:pt x="90" y="332"/>
                  </a:lnTo>
                  <a:lnTo>
                    <a:pt x="75" y="344"/>
                  </a:lnTo>
                  <a:lnTo>
                    <a:pt x="67" y="344"/>
                  </a:lnTo>
                  <a:lnTo>
                    <a:pt x="60" y="349"/>
                  </a:lnTo>
                  <a:lnTo>
                    <a:pt x="52" y="344"/>
                  </a:lnTo>
                  <a:lnTo>
                    <a:pt x="37" y="344"/>
                  </a:lnTo>
                  <a:lnTo>
                    <a:pt x="37" y="338"/>
                  </a:lnTo>
                  <a:lnTo>
                    <a:pt x="22" y="338"/>
                  </a:lnTo>
                  <a:lnTo>
                    <a:pt x="15" y="332"/>
                  </a:lnTo>
                  <a:lnTo>
                    <a:pt x="7" y="332"/>
                  </a:lnTo>
                  <a:lnTo>
                    <a:pt x="7" y="327"/>
                  </a:lnTo>
                  <a:lnTo>
                    <a:pt x="0" y="315"/>
                  </a:lnTo>
                  <a:lnTo>
                    <a:pt x="7" y="282"/>
                  </a:lnTo>
                  <a:lnTo>
                    <a:pt x="22" y="248"/>
                  </a:lnTo>
                  <a:lnTo>
                    <a:pt x="37" y="220"/>
                  </a:lnTo>
                  <a:lnTo>
                    <a:pt x="67" y="186"/>
                  </a:lnTo>
                  <a:lnTo>
                    <a:pt x="90" y="158"/>
                  </a:lnTo>
                  <a:lnTo>
                    <a:pt x="120" y="129"/>
                  </a:lnTo>
                  <a:lnTo>
                    <a:pt x="150" y="107"/>
                  </a:lnTo>
                  <a:lnTo>
                    <a:pt x="180" y="73"/>
                  </a:lnTo>
                  <a:lnTo>
                    <a:pt x="203" y="62"/>
                  </a:lnTo>
                  <a:lnTo>
                    <a:pt x="233" y="50"/>
                  </a:lnTo>
                  <a:lnTo>
                    <a:pt x="255" y="39"/>
                  </a:lnTo>
                  <a:lnTo>
                    <a:pt x="286" y="34"/>
                  </a:lnTo>
                  <a:lnTo>
                    <a:pt x="316" y="22"/>
                  </a:lnTo>
                  <a:lnTo>
                    <a:pt x="338" y="17"/>
                  </a:lnTo>
                  <a:lnTo>
                    <a:pt x="368" y="11"/>
                  </a:lnTo>
                  <a:lnTo>
                    <a:pt x="398" y="5"/>
                  </a:lnTo>
                  <a:lnTo>
                    <a:pt x="428" y="0"/>
                  </a:lnTo>
                  <a:lnTo>
                    <a:pt x="609" y="0"/>
                  </a:lnTo>
                  <a:lnTo>
                    <a:pt x="639" y="5"/>
                  </a:lnTo>
                  <a:lnTo>
                    <a:pt x="677" y="22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7"/>
            <p:cNvSpPr>
              <a:spLocks/>
            </p:cNvSpPr>
            <p:nvPr/>
          </p:nvSpPr>
          <p:spPr bwMode="auto">
            <a:xfrm>
              <a:off x="5489" y="209"/>
              <a:ext cx="203" cy="118"/>
            </a:xfrm>
            <a:custGeom>
              <a:avLst/>
              <a:gdLst>
                <a:gd name="T0" fmla="*/ 121 w 203"/>
                <a:gd name="T1" fmla="*/ 17 h 118"/>
                <a:gd name="T2" fmla="*/ 136 w 203"/>
                <a:gd name="T3" fmla="*/ 17 h 118"/>
                <a:gd name="T4" fmla="*/ 151 w 203"/>
                <a:gd name="T5" fmla="*/ 5 h 118"/>
                <a:gd name="T6" fmla="*/ 173 w 203"/>
                <a:gd name="T7" fmla="*/ 5 h 118"/>
                <a:gd name="T8" fmla="*/ 173 w 203"/>
                <a:gd name="T9" fmla="*/ 22 h 118"/>
                <a:gd name="T10" fmla="*/ 188 w 203"/>
                <a:gd name="T11" fmla="*/ 22 h 118"/>
                <a:gd name="T12" fmla="*/ 181 w 203"/>
                <a:gd name="T13" fmla="*/ 34 h 118"/>
                <a:gd name="T14" fmla="*/ 173 w 203"/>
                <a:gd name="T15" fmla="*/ 45 h 118"/>
                <a:gd name="T16" fmla="*/ 166 w 203"/>
                <a:gd name="T17" fmla="*/ 56 h 118"/>
                <a:gd name="T18" fmla="*/ 166 w 203"/>
                <a:gd name="T19" fmla="*/ 67 h 118"/>
                <a:gd name="T20" fmla="*/ 188 w 203"/>
                <a:gd name="T21" fmla="*/ 84 h 118"/>
                <a:gd name="T22" fmla="*/ 188 w 203"/>
                <a:gd name="T23" fmla="*/ 90 h 118"/>
                <a:gd name="T24" fmla="*/ 196 w 203"/>
                <a:gd name="T25" fmla="*/ 96 h 118"/>
                <a:gd name="T26" fmla="*/ 196 w 203"/>
                <a:gd name="T27" fmla="*/ 101 h 118"/>
                <a:gd name="T28" fmla="*/ 203 w 203"/>
                <a:gd name="T29" fmla="*/ 112 h 118"/>
                <a:gd name="T30" fmla="*/ 203 w 203"/>
                <a:gd name="T31" fmla="*/ 118 h 118"/>
                <a:gd name="T32" fmla="*/ 181 w 203"/>
                <a:gd name="T33" fmla="*/ 118 h 118"/>
                <a:gd name="T34" fmla="*/ 158 w 203"/>
                <a:gd name="T35" fmla="*/ 101 h 118"/>
                <a:gd name="T36" fmla="*/ 143 w 203"/>
                <a:gd name="T37" fmla="*/ 96 h 118"/>
                <a:gd name="T38" fmla="*/ 136 w 203"/>
                <a:gd name="T39" fmla="*/ 96 h 118"/>
                <a:gd name="T40" fmla="*/ 128 w 203"/>
                <a:gd name="T41" fmla="*/ 101 h 118"/>
                <a:gd name="T42" fmla="*/ 121 w 203"/>
                <a:gd name="T43" fmla="*/ 118 h 118"/>
                <a:gd name="T44" fmla="*/ 98 w 203"/>
                <a:gd name="T45" fmla="*/ 118 h 118"/>
                <a:gd name="T46" fmla="*/ 98 w 203"/>
                <a:gd name="T47" fmla="*/ 112 h 118"/>
                <a:gd name="T48" fmla="*/ 91 w 203"/>
                <a:gd name="T49" fmla="*/ 112 h 118"/>
                <a:gd name="T50" fmla="*/ 83 w 203"/>
                <a:gd name="T51" fmla="*/ 107 h 118"/>
                <a:gd name="T52" fmla="*/ 83 w 203"/>
                <a:gd name="T53" fmla="*/ 96 h 118"/>
                <a:gd name="T54" fmla="*/ 75 w 203"/>
                <a:gd name="T55" fmla="*/ 90 h 118"/>
                <a:gd name="T56" fmla="*/ 68 w 203"/>
                <a:gd name="T57" fmla="*/ 79 h 118"/>
                <a:gd name="T58" fmla="*/ 53 w 203"/>
                <a:gd name="T59" fmla="*/ 73 h 118"/>
                <a:gd name="T60" fmla="*/ 8 w 203"/>
                <a:gd name="T61" fmla="*/ 73 h 118"/>
                <a:gd name="T62" fmla="*/ 0 w 203"/>
                <a:gd name="T63" fmla="*/ 67 h 118"/>
                <a:gd name="T64" fmla="*/ 0 w 203"/>
                <a:gd name="T65" fmla="*/ 56 h 118"/>
                <a:gd name="T66" fmla="*/ 15 w 203"/>
                <a:gd name="T67" fmla="*/ 45 h 118"/>
                <a:gd name="T68" fmla="*/ 30 w 203"/>
                <a:gd name="T69" fmla="*/ 45 h 118"/>
                <a:gd name="T70" fmla="*/ 38 w 203"/>
                <a:gd name="T71" fmla="*/ 39 h 118"/>
                <a:gd name="T72" fmla="*/ 53 w 203"/>
                <a:gd name="T73" fmla="*/ 39 h 118"/>
                <a:gd name="T74" fmla="*/ 68 w 203"/>
                <a:gd name="T75" fmla="*/ 28 h 118"/>
                <a:gd name="T76" fmla="*/ 83 w 203"/>
                <a:gd name="T77" fmla="*/ 28 h 118"/>
                <a:gd name="T78" fmla="*/ 75 w 203"/>
                <a:gd name="T79" fmla="*/ 22 h 118"/>
                <a:gd name="T80" fmla="*/ 68 w 203"/>
                <a:gd name="T81" fmla="*/ 11 h 118"/>
                <a:gd name="T82" fmla="*/ 68 w 203"/>
                <a:gd name="T83" fmla="*/ 0 h 118"/>
                <a:gd name="T84" fmla="*/ 91 w 203"/>
                <a:gd name="T85" fmla="*/ 0 h 118"/>
                <a:gd name="T86" fmla="*/ 113 w 203"/>
                <a:gd name="T87" fmla="*/ 17 h 118"/>
                <a:gd name="T88" fmla="*/ 121 w 203"/>
                <a:gd name="T89" fmla="*/ 17 h 1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3"/>
                <a:gd name="T136" fmla="*/ 0 h 118"/>
                <a:gd name="T137" fmla="*/ 203 w 203"/>
                <a:gd name="T138" fmla="*/ 118 h 11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3" h="118">
                  <a:moveTo>
                    <a:pt x="121" y="17"/>
                  </a:moveTo>
                  <a:lnTo>
                    <a:pt x="136" y="17"/>
                  </a:lnTo>
                  <a:lnTo>
                    <a:pt x="151" y="5"/>
                  </a:lnTo>
                  <a:lnTo>
                    <a:pt x="173" y="5"/>
                  </a:lnTo>
                  <a:lnTo>
                    <a:pt x="173" y="22"/>
                  </a:lnTo>
                  <a:lnTo>
                    <a:pt x="188" y="22"/>
                  </a:lnTo>
                  <a:lnTo>
                    <a:pt x="181" y="34"/>
                  </a:lnTo>
                  <a:lnTo>
                    <a:pt x="173" y="45"/>
                  </a:lnTo>
                  <a:lnTo>
                    <a:pt x="166" y="56"/>
                  </a:lnTo>
                  <a:lnTo>
                    <a:pt x="166" y="67"/>
                  </a:lnTo>
                  <a:lnTo>
                    <a:pt x="188" y="84"/>
                  </a:lnTo>
                  <a:lnTo>
                    <a:pt x="188" y="90"/>
                  </a:lnTo>
                  <a:lnTo>
                    <a:pt x="196" y="96"/>
                  </a:lnTo>
                  <a:lnTo>
                    <a:pt x="196" y="101"/>
                  </a:lnTo>
                  <a:lnTo>
                    <a:pt x="203" y="112"/>
                  </a:lnTo>
                  <a:lnTo>
                    <a:pt x="203" y="118"/>
                  </a:lnTo>
                  <a:lnTo>
                    <a:pt x="181" y="118"/>
                  </a:lnTo>
                  <a:lnTo>
                    <a:pt x="158" y="101"/>
                  </a:lnTo>
                  <a:lnTo>
                    <a:pt x="143" y="96"/>
                  </a:lnTo>
                  <a:lnTo>
                    <a:pt x="136" y="96"/>
                  </a:lnTo>
                  <a:lnTo>
                    <a:pt x="128" y="101"/>
                  </a:lnTo>
                  <a:lnTo>
                    <a:pt x="121" y="118"/>
                  </a:lnTo>
                  <a:lnTo>
                    <a:pt x="98" y="118"/>
                  </a:lnTo>
                  <a:lnTo>
                    <a:pt x="98" y="112"/>
                  </a:lnTo>
                  <a:lnTo>
                    <a:pt x="91" y="112"/>
                  </a:lnTo>
                  <a:lnTo>
                    <a:pt x="83" y="107"/>
                  </a:lnTo>
                  <a:lnTo>
                    <a:pt x="83" y="96"/>
                  </a:lnTo>
                  <a:lnTo>
                    <a:pt x="75" y="90"/>
                  </a:lnTo>
                  <a:lnTo>
                    <a:pt x="68" y="79"/>
                  </a:lnTo>
                  <a:lnTo>
                    <a:pt x="53" y="73"/>
                  </a:lnTo>
                  <a:lnTo>
                    <a:pt x="8" y="73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15" y="45"/>
                  </a:lnTo>
                  <a:lnTo>
                    <a:pt x="30" y="45"/>
                  </a:lnTo>
                  <a:lnTo>
                    <a:pt x="38" y="39"/>
                  </a:lnTo>
                  <a:lnTo>
                    <a:pt x="53" y="39"/>
                  </a:lnTo>
                  <a:lnTo>
                    <a:pt x="68" y="28"/>
                  </a:lnTo>
                  <a:lnTo>
                    <a:pt x="83" y="28"/>
                  </a:lnTo>
                  <a:lnTo>
                    <a:pt x="75" y="22"/>
                  </a:lnTo>
                  <a:lnTo>
                    <a:pt x="68" y="11"/>
                  </a:lnTo>
                  <a:lnTo>
                    <a:pt x="68" y="0"/>
                  </a:lnTo>
                  <a:lnTo>
                    <a:pt x="91" y="0"/>
                  </a:lnTo>
                  <a:lnTo>
                    <a:pt x="113" y="17"/>
                  </a:lnTo>
                  <a:lnTo>
                    <a:pt x="12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8"/>
            <p:cNvSpPr>
              <a:spLocks/>
            </p:cNvSpPr>
            <p:nvPr/>
          </p:nvSpPr>
          <p:spPr bwMode="auto">
            <a:xfrm>
              <a:off x="2624" y="237"/>
              <a:ext cx="76" cy="62"/>
            </a:xfrm>
            <a:custGeom>
              <a:avLst/>
              <a:gdLst>
                <a:gd name="T0" fmla="*/ 76 w 76"/>
                <a:gd name="T1" fmla="*/ 22 h 62"/>
                <a:gd name="T2" fmla="*/ 76 w 76"/>
                <a:gd name="T3" fmla="*/ 45 h 62"/>
                <a:gd name="T4" fmla="*/ 68 w 76"/>
                <a:gd name="T5" fmla="*/ 56 h 62"/>
                <a:gd name="T6" fmla="*/ 60 w 76"/>
                <a:gd name="T7" fmla="*/ 62 h 62"/>
                <a:gd name="T8" fmla="*/ 23 w 76"/>
                <a:gd name="T9" fmla="*/ 62 h 62"/>
                <a:gd name="T10" fmla="*/ 15 w 76"/>
                <a:gd name="T11" fmla="*/ 56 h 62"/>
                <a:gd name="T12" fmla="*/ 8 w 76"/>
                <a:gd name="T13" fmla="*/ 45 h 62"/>
                <a:gd name="T14" fmla="*/ 8 w 76"/>
                <a:gd name="T15" fmla="*/ 39 h 62"/>
                <a:gd name="T16" fmla="*/ 0 w 76"/>
                <a:gd name="T17" fmla="*/ 28 h 62"/>
                <a:gd name="T18" fmla="*/ 0 w 76"/>
                <a:gd name="T19" fmla="*/ 22 h 62"/>
                <a:gd name="T20" fmla="*/ 8 w 76"/>
                <a:gd name="T21" fmla="*/ 11 h 62"/>
                <a:gd name="T22" fmla="*/ 15 w 76"/>
                <a:gd name="T23" fmla="*/ 6 h 62"/>
                <a:gd name="T24" fmla="*/ 23 w 76"/>
                <a:gd name="T25" fmla="*/ 6 h 62"/>
                <a:gd name="T26" fmla="*/ 30 w 76"/>
                <a:gd name="T27" fmla="*/ 0 h 62"/>
                <a:gd name="T28" fmla="*/ 53 w 76"/>
                <a:gd name="T29" fmla="*/ 0 h 62"/>
                <a:gd name="T30" fmla="*/ 60 w 76"/>
                <a:gd name="T31" fmla="*/ 6 h 62"/>
                <a:gd name="T32" fmla="*/ 60 w 76"/>
                <a:gd name="T33" fmla="*/ 11 h 62"/>
                <a:gd name="T34" fmla="*/ 68 w 76"/>
                <a:gd name="T35" fmla="*/ 22 h 62"/>
                <a:gd name="T36" fmla="*/ 76 w 76"/>
                <a:gd name="T37" fmla="*/ 22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"/>
                <a:gd name="T58" fmla="*/ 0 h 62"/>
                <a:gd name="T59" fmla="*/ 76 w 76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" h="62">
                  <a:moveTo>
                    <a:pt x="76" y="22"/>
                  </a:moveTo>
                  <a:lnTo>
                    <a:pt x="76" y="45"/>
                  </a:lnTo>
                  <a:lnTo>
                    <a:pt x="68" y="56"/>
                  </a:lnTo>
                  <a:lnTo>
                    <a:pt x="60" y="62"/>
                  </a:lnTo>
                  <a:lnTo>
                    <a:pt x="23" y="62"/>
                  </a:lnTo>
                  <a:lnTo>
                    <a:pt x="15" y="56"/>
                  </a:lnTo>
                  <a:lnTo>
                    <a:pt x="8" y="45"/>
                  </a:lnTo>
                  <a:lnTo>
                    <a:pt x="8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0" y="11"/>
                  </a:lnTo>
                  <a:lnTo>
                    <a:pt x="68" y="22"/>
                  </a:lnTo>
                  <a:lnTo>
                    <a:pt x="76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29"/>
            <p:cNvSpPr>
              <a:spLocks/>
            </p:cNvSpPr>
            <p:nvPr/>
          </p:nvSpPr>
          <p:spPr bwMode="auto">
            <a:xfrm>
              <a:off x="2060" y="265"/>
              <a:ext cx="369" cy="429"/>
            </a:xfrm>
            <a:custGeom>
              <a:avLst/>
              <a:gdLst>
                <a:gd name="T0" fmla="*/ 369 w 369"/>
                <a:gd name="T1" fmla="*/ 23 h 429"/>
                <a:gd name="T2" fmla="*/ 354 w 369"/>
                <a:gd name="T3" fmla="*/ 40 h 429"/>
                <a:gd name="T4" fmla="*/ 339 w 369"/>
                <a:gd name="T5" fmla="*/ 62 h 429"/>
                <a:gd name="T6" fmla="*/ 324 w 369"/>
                <a:gd name="T7" fmla="*/ 79 h 429"/>
                <a:gd name="T8" fmla="*/ 301 w 369"/>
                <a:gd name="T9" fmla="*/ 96 h 429"/>
                <a:gd name="T10" fmla="*/ 286 w 369"/>
                <a:gd name="T11" fmla="*/ 118 h 429"/>
                <a:gd name="T12" fmla="*/ 271 w 369"/>
                <a:gd name="T13" fmla="*/ 135 h 429"/>
                <a:gd name="T14" fmla="*/ 256 w 369"/>
                <a:gd name="T15" fmla="*/ 158 h 429"/>
                <a:gd name="T16" fmla="*/ 241 w 369"/>
                <a:gd name="T17" fmla="*/ 175 h 429"/>
                <a:gd name="T18" fmla="*/ 226 w 369"/>
                <a:gd name="T19" fmla="*/ 192 h 429"/>
                <a:gd name="T20" fmla="*/ 211 w 369"/>
                <a:gd name="T21" fmla="*/ 214 h 429"/>
                <a:gd name="T22" fmla="*/ 196 w 369"/>
                <a:gd name="T23" fmla="*/ 231 h 429"/>
                <a:gd name="T24" fmla="*/ 181 w 369"/>
                <a:gd name="T25" fmla="*/ 254 h 429"/>
                <a:gd name="T26" fmla="*/ 166 w 369"/>
                <a:gd name="T27" fmla="*/ 271 h 429"/>
                <a:gd name="T28" fmla="*/ 151 w 369"/>
                <a:gd name="T29" fmla="*/ 293 h 429"/>
                <a:gd name="T30" fmla="*/ 136 w 369"/>
                <a:gd name="T31" fmla="*/ 310 h 429"/>
                <a:gd name="T32" fmla="*/ 121 w 369"/>
                <a:gd name="T33" fmla="*/ 333 h 429"/>
                <a:gd name="T34" fmla="*/ 113 w 369"/>
                <a:gd name="T35" fmla="*/ 344 h 429"/>
                <a:gd name="T36" fmla="*/ 98 w 369"/>
                <a:gd name="T37" fmla="*/ 350 h 429"/>
                <a:gd name="T38" fmla="*/ 91 w 369"/>
                <a:gd name="T39" fmla="*/ 361 h 429"/>
                <a:gd name="T40" fmla="*/ 83 w 369"/>
                <a:gd name="T41" fmla="*/ 372 h 429"/>
                <a:gd name="T42" fmla="*/ 76 w 369"/>
                <a:gd name="T43" fmla="*/ 384 h 429"/>
                <a:gd name="T44" fmla="*/ 68 w 369"/>
                <a:gd name="T45" fmla="*/ 395 h 429"/>
                <a:gd name="T46" fmla="*/ 61 w 369"/>
                <a:gd name="T47" fmla="*/ 406 h 429"/>
                <a:gd name="T48" fmla="*/ 53 w 369"/>
                <a:gd name="T49" fmla="*/ 417 h 429"/>
                <a:gd name="T50" fmla="*/ 45 w 369"/>
                <a:gd name="T51" fmla="*/ 423 h 429"/>
                <a:gd name="T52" fmla="*/ 38 w 369"/>
                <a:gd name="T53" fmla="*/ 423 h 429"/>
                <a:gd name="T54" fmla="*/ 30 w 369"/>
                <a:gd name="T55" fmla="*/ 429 h 429"/>
                <a:gd name="T56" fmla="*/ 15 w 369"/>
                <a:gd name="T57" fmla="*/ 429 h 429"/>
                <a:gd name="T58" fmla="*/ 8 w 369"/>
                <a:gd name="T59" fmla="*/ 423 h 429"/>
                <a:gd name="T60" fmla="*/ 0 w 369"/>
                <a:gd name="T61" fmla="*/ 412 h 429"/>
                <a:gd name="T62" fmla="*/ 0 w 369"/>
                <a:gd name="T63" fmla="*/ 395 h 429"/>
                <a:gd name="T64" fmla="*/ 15 w 369"/>
                <a:gd name="T65" fmla="*/ 378 h 429"/>
                <a:gd name="T66" fmla="*/ 23 w 369"/>
                <a:gd name="T67" fmla="*/ 367 h 429"/>
                <a:gd name="T68" fmla="*/ 38 w 369"/>
                <a:gd name="T69" fmla="*/ 350 h 429"/>
                <a:gd name="T70" fmla="*/ 45 w 369"/>
                <a:gd name="T71" fmla="*/ 338 h 429"/>
                <a:gd name="T72" fmla="*/ 61 w 369"/>
                <a:gd name="T73" fmla="*/ 322 h 429"/>
                <a:gd name="T74" fmla="*/ 76 w 369"/>
                <a:gd name="T75" fmla="*/ 310 h 429"/>
                <a:gd name="T76" fmla="*/ 91 w 369"/>
                <a:gd name="T77" fmla="*/ 293 h 429"/>
                <a:gd name="T78" fmla="*/ 98 w 369"/>
                <a:gd name="T79" fmla="*/ 276 h 429"/>
                <a:gd name="T80" fmla="*/ 113 w 369"/>
                <a:gd name="T81" fmla="*/ 265 h 429"/>
                <a:gd name="T82" fmla="*/ 121 w 369"/>
                <a:gd name="T83" fmla="*/ 248 h 429"/>
                <a:gd name="T84" fmla="*/ 136 w 369"/>
                <a:gd name="T85" fmla="*/ 231 h 429"/>
                <a:gd name="T86" fmla="*/ 143 w 369"/>
                <a:gd name="T87" fmla="*/ 220 h 429"/>
                <a:gd name="T88" fmla="*/ 158 w 369"/>
                <a:gd name="T89" fmla="*/ 203 h 429"/>
                <a:gd name="T90" fmla="*/ 166 w 369"/>
                <a:gd name="T91" fmla="*/ 192 h 429"/>
                <a:gd name="T92" fmla="*/ 181 w 369"/>
                <a:gd name="T93" fmla="*/ 175 h 429"/>
                <a:gd name="T94" fmla="*/ 196 w 369"/>
                <a:gd name="T95" fmla="*/ 158 h 429"/>
                <a:gd name="T96" fmla="*/ 203 w 369"/>
                <a:gd name="T97" fmla="*/ 147 h 429"/>
                <a:gd name="T98" fmla="*/ 218 w 369"/>
                <a:gd name="T99" fmla="*/ 130 h 429"/>
                <a:gd name="T100" fmla="*/ 233 w 369"/>
                <a:gd name="T101" fmla="*/ 113 h 429"/>
                <a:gd name="T102" fmla="*/ 249 w 369"/>
                <a:gd name="T103" fmla="*/ 96 h 429"/>
                <a:gd name="T104" fmla="*/ 264 w 369"/>
                <a:gd name="T105" fmla="*/ 79 h 429"/>
                <a:gd name="T106" fmla="*/ 279 w 369"/>
                <a:gd name="T107" fmla="*/ 68 h 429"/>
                <a:gd name="T108" fmla="*/ 294 w 369"/>
                <a:gd name="T109" fmla="*/ 45 h 429"/>
                <a:gd name="T110" fmla="*/ 309 w 369"/>
                <a:gd name="T111" fmla="*/ 34 h 429"/>
                <a:gd name="T112" fmla="*/ 324 w 369"/>
                <a:gd name="T113" fmla="*/ 11 h 429"/>
                <a:gd name="T114" fmla="*/ 339 w 369"/>
                <a:gd name="T115" fmla="*/ 0 h 429"/>
                <a:gd name="T116" fmla="*/ 369 w 369"/>
                <a:gd name="T117" fmla="*/ 0 h 429"/>
                <a:gd name="T118" fmla="*/ 369 w 369"/>
                <a:gd name="T119" fmla="*/ 23 h 42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69"/>
                <a:gd name="T181" fmla="*/ 0 h 429"/>
                <a:gd name="T182" fmla="*/ 369 w 369"/>
                <a:gd name="T183" fmla="*/ 429 h 42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69" h="429">
                  <a:moveTo>
                    <a:pt x="369" y="23"/>
                  </a:moveTo>
                  <a:lnTo>
                    <a:pt x="354" y="40"/>
                  </a:lnTo>
                  <a:lnTo>
                    <a:pt x="339" y="62"/>
                  </a:lnTo>
                  <a:lnTo>
                    <a:pt x="324" y="79"/>
                  </a:lnTo>
                  <a:lnTo>
                    <a:pt x="301" y="96"/>
                  </a:lnTo>
                  <a:lnTo>
                    <a:pt x="286" y="118"/>
                  </a:lnTo>
                  <a:lnTo>
                    <a:pt x="271" y="135"/>
                  </a:lnTo>
                  <a:lnTo>
                    <a:pt x="256" y="158"/>
                  </a:lnTo>
                  <a:lnTo>
                    <a:pt x="241" y="175"/>
                  </a:lnTo>
                  <a:lnTo>
                    <a:pt x="226" y="192"/>
                  </a:lnTo>
                  <a:lnTo>
                    <a:pt x="211" y="214"/>
                  </a:lnTo>
                  <a:lnTo>
                    <a:pt x="196" y="231"/>
                  </a:lnTo>
                  <a:lnTo>
                    <a:pt x="181" y="254"/>
                  </a:lnTo>
                  <a:lnTo>
                    <a:pt x="166" y="271"/>
                  </a:lnTo>
                  <a:lnTo>
                    <a:pt x="151" y="293"/>
                  </a:lnTo>
                  <a:lnTo>
                    <a:pt x="136" y="310"/>
                  </a:lnTo>
                  <a:lnTo>
                    <a:pt x="121" y="333"/>
                  </a:lnTo>
                  <a:lnTo>
                    <a:pt x="113" y="344"/>
                  </a:lnTo>
                  <a:lnTo>
                    <a:pt x="98" y="350"/>
                  </a:lnTo>
                  <a:lnTo>
                    <a:pt x="91" y="361"/>
                  </a:lnTo>
                  <a:lnTo>
                    <a:pt x="83" y="372"/>
                  </a:lnTo>
                  <a:lnTo>
                    <a:pt x="76" y="384"/>
                  </a:lnTo>
                  <a:lnTo>
                    <a:pt x="68" y="395"/>
                  </a:lnTo>
                  <a:lnTo>
                    <a:pt x="61" y="406"/>
                  </a:lnTo>
                  <a:lnTo>
                    <a:pt x="53" y="417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0" y="429"/>
                  </a:lnTo>
                  <a:lnTo>
                    <a:pt x="15" y="429"/>
                  </a:lnTo>
                  <a:lnTo>
                    <a:pt x="8" y="423"/>
                  </a:lnTo>
                  <a:lnTo>
                    <a:pt x="0" y="412"/>
                  </a:lnTo>
                  <a:lnTo>
                    <a:pt x="0" y="395"/>
                  </a:lnTo>
                  <a:lnTo>
                    <a:pt x="15" y="378"/>
                  </a:lnTo>
                  <a:lnTo>
                    <a:pt x="23" y="367"/>
                  </a:lnTo>
                  <a:lnTo>
                    <a:pt x="38" y="350"/>
                  </a:lnTo>
                  <a:lnTo>
                    <a:pt x="45" y="338"/>
                  </a:lnTo>
                  <a:lnTo>
                    <a:pt x="61" y="322"/>
                  </a:lnTo>
                  <a:lnTo>
                    <a:pt x="76" y="310"/>
                  </a:lnTo>
                  <a:lnTo>
                    <a:pt x="91" y="293"/>
                  </a:lnTo>
                  <a:lnTo>
                    <a:pt x="98" y="276"/>
                  </a:lnTo>
                  <a:lnTo>
                    <a:pt x="113" y="265"/>
                  </a:lnTo>
                  <a:lnTo>
                    <a:pt x="121" y="248"/>
                  </a:lnTo>
                  <a:lnTo>
                    <a:pt x="136" y="231"/>
                  </a:lnTo>
                  <a:lnTo>
                    <a:pt x="143" y="220"/>
                  </a:lnTo>
                  <a:lnTo>
                    <a:pt x="158" y="203"/>
                  </a:lnTo>
                  <a:lnTo>
                    <a:pt x="166" y="192"/>
                  </a:lnTo>
                  <a:lnTo>
                    <a:pt x="181" y="175"/>
                  </a:lnTo>
                  <a:lnTo>
                    <a:pt x="196" y="158"/>
                  </a:lnTo>
                  <a:lnTo>
                    <a:pt x="203" y="147"/>
                  </a:lnTo>
                  <a:lnTo>
                    <a:pt x="218" y="130"/>
                  </a:lnTo>
                  <a:lnTo>
                    <a:pt x="233" y="113"/>
                  </a:lnTo>
                  <a:lnTo>
                    <a:pt x="249" y="96"/>
                  </a:lnTo>
                  <a:lnTo>
                    <a:pt x="264" y="79"/>
                  </a:lnTo>
                  <a:lnTo>
                    <a:pt x="279" y="68"/>
                  </a:lnTo>
                  <a:lnTo>
                    <a:pt x="294" y="45"/>
                  </a:lnTo>
                  <a:lnTo>
                    <a:pt x="309" y="34"/>
                  </a:lnTo>
                  <a:lnTo>
                    <a:pt x="324" y="11"/>
                  </a:lnTo>
                  <a:lnTo>
                    <a:pt x="339" y="0"/>
                  </a:lnTo>
                  <a:lnTo>
                    <a:pt x="369" y="0"/>
                  </a:lnTo>
                  <a:lnTo>
                    <a:pt x="369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30"/>
            <p:cNvSpPr>
              <a:spLocks/>
            </p:cNvSpPr>
            <p:nvPr/>
          </p:nvSpPr>
          <p:spPr bwMode="auto">
            <a:xfrm>
              <a:off x="887" y="276"/>
              <a:ext cx="384" cy="418"/>
            </a:xfrm>
            <a:custGeom>
              <a:avLst/>
              <a:gdLst>
                <a:gd name="T0" fmla="*/ 113 w 384"/>
                <a:gd name="T1" fmla="*/ 91 h 418"/>
                <a:gd name="T2" fmla="*/ 136 w 384"/>
                <a:gd name="T3" fmla="*/ 113 h 418"/>
                <a:gd name="T4" fmla="*/ 151 w 384"/>
                <a:gd name="T5" fmla="*/ 130 h 418"/>
                <a:gd name="T6" fmla="*/ 166 w 384"/>
                <a:gd name="T7" fmla="*/ 147 h 418"/>
                <a:gd name="T8" fmla="*/ 181 w 384"/>
                <a:gd name="T9" fmla="*/ 170 h 418"/>
                <a:gd name="T10" fmla="*/ 203 w 384"/>
                <a:gd name="T11" fmla="*/ 186 h 418"/>
                <a:gd name="T12" fmla="*/ 218 w 384"/>
                <a:gd name="T13" fmla="*/ 203 h 418"/>
                <a:gd name="T14" fmla="*/ 233 w 384"/>
                <a:gd name="T15" fmla="*/ 220 h 418"/>
                <a:gd name="T16" fmla="*/ 248 w 384"/>
                <a:gd name="T17" fmla="*/ 243 h 418"/>
                <a:gd name="T18" fmla="*/ 271 w 384"/>
                <a:gd name="T19" fmla="*/ 260 h 418"/>
                <a:gd name="T20" fmla="*/ 286 w 384"/>
                <a:gd name="T21" fmla="*/ 277 h 418"/>
                <a:gd name="T22" fmla="*/ 301 w 384"/>
                <a:gd name="T23" fmla="*/ 299 h 418"/>
                <a:gd name="T24" fmla="*/ 316 w 384"/>
                <a:gd name="T25" fmla="*/ 316 h 418"/>
                <a:gd name="T26" fmla="*/ 339 w 384"/>
                <a:gd name="T27" fmla="*/ 333 h 418"/>
                <a:gd name="T28" fmla="*/ 354 w 384"/>
                <a:gd name="T29" fmla="*/ 356 h 418"/>
                <a:gd name="T30" fmla="*/ 369 w 384"/>
                <a:gd name="T31" fmla="*/ 373 h 418"/>
                <a:gd name="T32" fmla="*/ 384 w 384"/>
                <a:gd name="T33" fmla="*/ 395 h 418"/>
                <a:gd name="T34" fmla="*/ 384 w 384"/>
                <a:gd name="T35" fmla="*/ 401 h 418"/>
                <a:gd name="T36" fmla="*/ 361 w 384"/>
                <a:gd name="T37" fmla="*/ 418 h 418"/>
                <a:gd name="T38" fmla="*/ 354 w 384"/>
                <a:gd name="T39" fmla="*/ 418 h 418"/>
                <a:gd name="T40" fmla="*/ 346 w 384"/>
                <a:gd name="T41" fmla="*/ 412 h 418"/>
                <a:gd name="T42" fmla="*/ 339 w 384"/>
                <a:gd name="T43" fmla="*/ 412 h 418"/>
                <a:gd name="T44" fmla="*/ 316 w 384"/>
                <a:gd name="T45" fmla="*/ 389 h 418"/>
                <a:gd name="T46" fmla="*/ 301 w 384"/>
                <a:gd name="T47" fmla="*/ 367 h 418"/>
                <a:gd name="T48" fmla="*/ 279 w 384"/>
                <a:gd name="T49" fmla="*/ 339 h 418"/>
                <a:gd name="T50" fmla="*/ 256 w 384"/>
                <a:gd name="T51" fmla="*/ 316 h 418"/>
                <a:gd name="T52" fmla="*/ 233 w 384"/>
                <a:gd name="T53" fmla="*/ 294 h 418"/>
                <a:gd name="T54" fmla="*/ 211 w 384"/>
                <a:gd name="T55" fmla="*/ 271 h 418"/>
                <a:gd name="T56" fmla="*/ 188 w 384"/>
                <a:gd name="T57" fmla="*/ 243 h 418"/>
                <a:gd name="T58" fmla="*/ 166 w 384"/>
                <a:gd name="T59" fmla="*/ 220 h 418"/>
                <a:gd name="T60" fmla="*/ 143 w 384"/>
                <a:gd name="T61" fmla="*/ 198 h 418"/>
                <a:gd name="T62" fmla="*/ 128 w 384"/>
                <a:gd name="T63" fmla="*/ 175 h 418"/>
                <a:gd name="T64" fmla="*/ 106 w 384"/>
                <a:gd name="T65" fmla="*/ 147 h 418"/>
                <a:gd name="T66" fmla="*/ 83 w 384"/>
                <a:gd name="T67" fmla="*/ 124 h 418"/>
                <a:gd name="T68" fmla="*/ 60 w 384"/>
                <a:gd name="T69" fmla="*/ 102 h 418"/>
                <a:gd name="T70" fmla="*/ 45 w 384"/>
                <a:gd name="T71" fmla="*/ 74 h 418"/>
                <a:gd name="T72" fmla="*/ 15 w 384"/>
                <a:gd name="T73" fmla="*/ 51 h 418"/>
                <a:gd name="T74" fmla="*/ 0 w 384"/>
                <a:gd name="T75" fmla="*/ 23 h 418"/>
                <a:gd name="T76" fmla="*/ 8 w 384"/>
                <a:gd name="T77" fmla="*/ 17 h 418"/>
                <a:gd name="T78" fmla="*/ 8 w 384"/>
                <a:gd name="T79" fmla="*/ 12 h 418"/>
                <a:gd name="T80" fmla="*/ 23 w 384"/>
                <a:gd name="T81" fmla="*/ 0 h 418"/>
                <a:gd name="T82" fmla="*/ 68 w 384"/>
                <a:gd name="T83" fmla="*/ 34 h 418"/>
                <a:gd name="T84" fmla="*/ 76 w 384"/>
                <a:gd name="T85" fmla="*/ 45 h 418"/>
                <a:gd name="T86" fmla="*/ 91 w 384"/>
                <a:gd name="T87" fmla="*/ 57 h 418"/>
                <a:gd name="T88" fmla="*/ 98 w 384"/>
                <a:gd name="T89" fmla="*/ 68 h 418"/>
                <a:gd name="T90" fmla="*/ 106 w 384"/>
                <a:gd name="T91" fmla="*/ 79 h 418"/>
                <a:gd name="T92" fmla="*/ 113 w 384"/>
                <a:gd name="T93" fmla="*/ 91 h 4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84"/>
                <a:gd name="T142" fmla="*/ 0 h 418"/>
                <a:gd name="T143" fmla="*/ 384 w 384"/>
                <a:gd name="T144" fmla="*/ 418 h 41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84" h="418">
                  <a:moveTo>
                    <a:pt x="113" y="91"/>
                  </a:moveTo>
                  <a:lnTo>
                    <a:pt x="136" y="113"/>
                  </a:lnTo>
                  <a:lnTo>
                    <a:pt x="151" y="130"/>
                  </a:lnTo>
                  <a:lnTo>
                    <a:pt x="166" y="147"/>
                  </a:lnTo>
                  <a:lnTo>
                    <a:pt x="181" y="170"/>
                  </a:lnTo>
                  <a:lnTo>
                    <a:pt x="203" y="186"/>
                  </a:lnTo>
                  <a:lnTo>
                    <a:pt x="218" y="203"/>
                  </a:lnTo>
                  <a:lnTo>
                    <a:pt x="233" y="220"/>
                  </a:lnTo>
                  <a:lnTo>
                    <a:pt x="248" y="243"/>
                  </a:lnTo>
                  <a:lnTo>
                    <a:pt x="271" y="260"/>
                  </a:lnTo>
                  <a:lnTo>
                    <a:pt x="286" y="277"/>
                  </a:lnTo>
                  <a:lnTo>
                    <a:pt x="301" y="299"/>
                  </a:lnTo>
                  <a:lnTo>
                    <a:pt x="316" y="316"/>
                  </a:lnTo>
                  <a:lnTo>
                    <a:pt x="339" y="333"/>
                  </a:lnTo>
                  <a:lnTo>
                    <a:pt x="354" y="356"/>
                  </a:lnTo>
                  <a:lnTo>
                    <a:pt x="369" y="373"/>
                  </a:lnTo>
                  <a:lnTo>
                    <a:pt x="384" y="395"/>
                  </a:lnTo>
                  <a:lnTo>
                    <a:pt x="384" y="401"/>
                  </a:lnTo>
                  <a:lnTo>
                    <a:pt x="361" y="418"/>
                  </a:lnTo>
                  <a:lnTo>
                    <a:pt x="354" y="418"/>
                  </a:lnTo>
                  <a:lnTo>
                    <a:pt x="346" y="412"/>
                  </a:lnTo>
                  <a:lnTo>
                    <a:pt x="339" y="412"/>
                  </a:lnTo>
                  <a:lnTo>
                    <a:pt x="316" y="389"/>
                  </a:lnTo>
                  <a:lnTo>
                    <a:pt x="301" y="367"/>
                  </a:lnTo>
                  <a:lnTo>
                    <a:pt x="279" y="339"/>
                  </a:lnTo>
                  <a:lnTo>
                    <a:pt x="256" y="316"/>
                  </a:lnTo>
                  <a:lnTo>
                    <a:pt x="233" y="294"/>
                  </a:lnTo>
                  <a:lnTo>
                    <a:pt x="211" y="271"/>
                  </a:lnTo>
                  <a:lnTo>
                    <a:pt x="188" y="243"/>
                  </a:lnTo>
                  <a:lnTo>
                    <a:pt x="166" y="220"/>
                  </a:lnTo>
                  <a:lnTo>
                    <a:pt x="143" y="198"/>
                  </a:lnTo>
                  <a:lnTo>
                    <a:pt x="128" y="175"/>
                  </a:lnTo>
                  <a:lnTo>
                    <a:pt x="106" y="147"/>
                  </a:lnTo>
                  <a:lnTo>
                    <a:pt x="83" y="124"/>
                  </a:lnTo>
                  <a:lnTo>
                    <a:pt x="60" y="102"/>
                  </a:lnTo>
                  <a:lnTo>
                    <a:pt x="45" y="74"/>
                  </a:lnTo>
                  <a:lnTo>
                    <a:pt x="15" y="51"/>
                  </a:lnTo>
                  <a:lnTo>
                    <a:pt x="0" y="23"/>
                  </a:lnTo>
                  <a:lnTo>
                    <a:pt x="8" y="17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68" y="34"/>
                  </a:lnTo>
                  <a:lnTo>
                    <a:pt x="76" y="45"/>
                  </a:lnTo>
                  <a:lnTo>
                    <a:pt x="91" y="57"/>
                  </a:lnTo>
                  <a:lnTo>
                    <a:pt x="98" y="68"/>
                  </a:lnTo>
                  <a:lnTo>
                    <a:pt x="106" y="79"/>
                  </a:lnTo>
                  <a:lnTo>
                    <a:pt x="113" y="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31"/>
            <p:cNvSpPr>
              <a:spLocks/>
            </p:cNvSpPr>
            <p:nvPr/>
          </p:nvSpPr>
          <p:spPr bwMode="auto">
            <a:xfrm>
              <a:off x="5136" y="305"/>
              <a:ext cx="383" cy="169"/>
            </a:xfrm>
            <a:custGeom>
              <a:avLst/>
              <a:gdLst>
                <a:gd name="T0" fmla="*/ 383 w 383"/>
                <a:gd name="T1" fmla="*/ 28 h 169"/>
                <a:gd name="T2" fmla="*/ 376 w 383"/>
                <a:gd name="T3" fmla="*/ 39 h 169"/>
                <a:gd name="T4" fmla="*/ 383 w 383"/>
                <a:gd name="T5" fmla="*/ 50 h 169"/>
                <a:gd name="T6" fmla="*/ 383 w 383"/>
                <a:gd name="T7" fmla="*/ 78 h 169"/>
                <a:gd name="T8" fmla="*/ 376 w 383"/>
                <a:gd name="T9" fmla="*/ 90 h 169"/>
                <a:gd name="T10" fmla="*/ 361 w 383"/>
                <a:gd name="T11" fmla="*/ 101 h 169"/>
                <a:gd name="T12" fmla="*/ 346 w 383"/>
                <a:gd name="T13" fmla="*/ 101 h 169"/>
                <a:gd name="T14" fmla="*/ 338 w 383"/>
                <a:gd name="T15" fmla="*/ 95 h 169"/>
                <a:gd name="T16" fmla="*/ 323 w 383"/>
                <a:gd name="T17" fmla="*/ 90 h 169"/>
                <a:gd name="T18" fmla="*/ 316 w 383"/>
                <a:gd name="T19" fmla="*/ 90 h 169"/>
                <a:gd name="T20" fmla="*/ 308 w 383"/>
                <a:gd name="T21" fmla="*/ 84 h 169"/>
                <a:gd name="T22" fmla="*/ 293 w 383"/>
                <a:gd name="T23" fmla="*/ 78 h 169"/>
                <a:gd name="T24" fmla="*/ 286 w 383"/>
                <a:gd name="T25" fmla="*/ 78 h 169"/>
                <a:gd name="T26" fmla="*/ 278 w 383"/>
                <a:gd name="T27" fmla="*/ 73 h 169"/>
                <a:gd name="T28" fmla="*/ 263 w 383"/>
                <a:gd name="T29" fmla="*/ 67 h 169"/>
                <a:gd name="T30" fmla="*/ 173 w 383"/>
                <a:gd name="T31" fmla="*/ 67 h 169"/>
                <a:gd name="T32" fmla="*/ 158 w 383"/>
                <a:gd name="T33" fmla="*/ 73 h 169"/>
                <a:gd name="T34" fmla="*/ 143 w 383"/>
                <a:gd name="T35" fmla="*/ 73 h 169"/>
                <a:gd name="T36" fmla="*/ 128 w 383"/>
                <a:gd name="T37" fmla="*/ 78 h 169"/>
                <a:gd name="T38" fmla="*/ 113 w 383"/>
                <a:gd name="T39" fmla="*/ 84 h 169"/>
                <a:gd name="T40" fmla="*/ 105 w 383"/>
                <a:gd name="T41" fmla="*/ 90 h 169"/>
                <a:gd name="T42" fmla="*/ 90 w 383"/>
                <a:gd name="T43" fmla="*/ 90 h 169"/>
                <a:gd name="T44" fmla="*/ 68 w 383"/>
                <a:gd name="T45" fmla="*/ 107 h 169"/>
                <a:gd name="T46" fmla="*/ 60 w 383"/>
                <a:gd name="T47" fmla="*/ 118 h 169"/>
                <a:gd name="T48" fmla="*/ 45 w 383"/>
                <a:gd name="T49" fmla="*/ 118 h 169"/>
                <a:gd name="T50" fmla="*/ 45 w 383"/>
                <a:gd name="T51" fmla="*/ 129 h 169"/>
                <a:gd name="T52" fmla="*/ 30 w 383"/>
                <a:gd name="T53" fmla="*/ 141 h 169"/>
                <a:gd name="T54" fmla="*/ 30 w 383"/>
                <a:gd name="T55" fmla="*/ 146 h 169"/>
                <a:gd name="T56" fmla="*/ 22 w 383"/>
                <a:gd name="T57" fmla="*/ 157 h 169"/>
                <a:gd name="T58" fmla="*/ 22 w 383"/>
                <a:gd name="T59" fmla="*/ 163 h 169"/>
                <a:gd name="T60" fmla="*/ 15 w 383"/>
                <a:gd name="T61" fmla="*/ 169 h 169"/>
                <a:gd name="T62" fmla="*/ 0 w 383"/>
                <a:gd name="T63" fmla="*/ 157 h 169"/>
                <a:gd name="T64" fmla="*/ 0 w 383"/>
                <a:gd name="T65" fmla="*/ 141 h 169"/>
                <a:gd name="T66" fmla="*/ 15 w 383"/>
                <a:gd name="T67" fmla="*/ 118 h 169"/>
                <a:gd name="T68" fmla="*/ 15 w 383"/>
                <a:gd name="T69" fmla="*/ 95 h 169"/>
                <a:gd name="T70" fmla="*/ 30 w 383"/>
                <a:gd name="T71" fmla="*/ 78 h 169"/>
                <a:gd name="T72" fmla="*/ 45 w 383"/>
                <a:gd name="T73" fmla="*/ 62 h 169"/>
                <a:gd name="T74" fmla="*/ 68 w 383"/>
                <a:gd name="T75" fmla="*/ 50 h 169"/>
                <a:gd name="T76" fmla="*/ 90 w 383"/>
                <a:gd name="T77" fmla="*/ 33 h 169"/>
                <a:gd name="T78" fmla="*/ 113 w 383"/>
                <a:gd name="T79" fmla="*/ 28 h 169"/>
                <a:gd name="T80" fmla="*/ 135 w 383"/>
                <a:gd name="T81" fmla="*/ 16 h 169"/>
                <a:gd name="T82" fmla="*/ 158 w 383"/>
                <a:gd name="T83" fmla="*/ 5 h 169"/>
                <a:gd name="T84" fmla="*/ 188 w 383"/>
                <a:gd name="T85" fmla="*/ 0 h 169"/>
                <a:gd name="T86" fmla="*/ 263 w 383"/>
                <a:gd name="T87" fmla="*/ 0 h 169"/>
                <a:gd name="T88" fmla="*/ 278 w 383"/>
                <a:gd name="T89" fmla="*/ 5 h 169"/>
                <a:gd name="T90" fmla="*/ 301 w 383"/>
                <a:gd name="T91" fmla="*/ 5 h 169"/>
                <a:gd name="T92" fmla="*/ 316 w 383"/>
                <a:gd name="T93" fmla="*/ 11 h 169"/>
                <a:gd name="T94" fmla="*/ 323 w 383"/>
                <a:gd name="T95" fmla="*/ 11 h 169"/>
                <a:gd name="T96" fmla="*/ 338 w 383"/>
                <a:gd name="T97" fmla="*/ 16 h 169"/>
                <a:gd name="T98" fmla="*/ 346 w 383"/>
                <a:gd name="T99" fmla="*/ 16 h 169"/>
                <a:gd name="T100" fmla="*/ 361 w 383"/>
                <a:gd name="T101" fmla="*/ 22 h 169"/>
                <a:gd name="T102" fmla="*/ 368 w 383"/>
                <a:gd name="T103" fmla="*/ 28 h 169"/>
                <a:gd name="T104" fmla="*/ 383 w 383"/>
                <a:gd name="T105" fmla="*/ 28 h 1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83"/>
                <a:gd name="T160" fmla="*/ 0 h 169"/>
                <a:gd name="T161" fmla="*/ 383 w 383"/>
                <a:gd name="T162" fmla="*/ 169 h 1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83" h="169">
                  <a:moveTo>
                    <a:pt x="383" y="28"/>
                  </a:moveTo>
                  <a:lnTo>
                    <a:pt x="376" y="39"/>
                  </a:lnTo>
                  <a:lnTo>
                    <a:pt x="383" y="50"/>
                  </a:lnTo>
                  <a:lnTo>
                    <a:pt x="383" y="78"/>
                  </a:lnTo>
                  <a:lnTo>
                    <a:pt x="376" y="90"/>
                  </a:lnTo>
                  <a:lnTo>
                    <a:pt x="361" y="101"/>
                  </a:lnTo>
                  <a:lnTo>
                    <a:pt x="346" y="101"/>
                  </a:lnTo>
                  <a:lnTo>
                    <a:pt x="338" y="95"/>
                  </a:lnTo>
                  <a:lnTo>
                    <a:pt x="323" y="90"/>
                  </a:lnTo>
                  <a:lnTo>
                    <a:pt x="316" y="90"/>
                  </a:lnTo>
                  <a:lnTo>
                    <a:pt x="308" y="84"/>
                  </a:lnTo>
                  <a:lnTo>
                    <a:pt x="293" y="78"/>
                  </a:lnTo>
                  <a:lnTo>
                    <a:pt x="286" y="78"/>
                  </a:lnTo>
                  <a:lnTo>
                    <a:pt x="278" y="73"/>
                  </a:lnTo>
                  <a:lnTo>
                    <a:pt x="263" y="67"/>
                  </a:lnTo>
                  <a:lnTo>
                    <a:pt x="173" y="67"/>
                  </a:lnTo>
                  <a:lnTo>
                    <a:pt x="158" y="73"/>
                  </a:lnTo>
                  <a:lnTo>
                    <a:pt x="143" y="73"/>
                  </a:lnTo>
                  <a:lnTo>
                    <a:pt x="128" y="78"/>
                  </a:lnTo>
                  <a:lnTo>
                    <a:pt x="113" y="84"/>
                  </a:lnTo>
                  <a:lnTo>
                    <a:pt x="105" y="90"/>
                  </a:lnTo>
                  <a:lnTo>
                    <a:pt x="90" y="90"/>
                  </a:lnTo>
                  <a:lnTo>
                    <a:pt x="68" y="107"/>
                  </a:lnTo>
                  <a:lnTo>
                    <a:pt x="60" y="118"/>
                  </a:lnTo>
                  <a:lnTo>
                    <a:pt x="45" y="118"/>
                  </a:lnTo>
                  <a:lnTo>
                    <a:pt x="45" y="129"/>
                  </a:lnTo>
                  <a:lnTo>
                    <a:pt x="30" y="141"/>
                  </a:lnTo>
                  <a:lnTo>
                    <a:pt x="30" y="146"/>
                  </a:lnTo>
                  <a:lnTo>
                    <a:pt x="22" y="157"/>
                  </a:lnTo>
                  <a:lnTo>
                    <a:pt x="22" y="163"/>
                  </a:lnTo>
                  <a:lnTo>
                    <a:pt x="15" y="169"/>
                  </a:lnTo>
                  <a:lnTo>
                    <a:pt x="0" y="157"/>
                  </a:lnTo>
                  <a:lnTo>
                    <a:pt x="0" y="141"/>
                  </a:lnTo>
                  <a:lnTo>
                    <a:pt x="15" y="118"/>
                  </a:lnTo>
                  <a:lnTo>
                    <a:pt x="15" y="95"/>
                  </a:lnTo>
                  <a:lnTo>
                    <a:pt x="30" y="78"/>
                  </a:lnTo>
                  <a:lnTo>
                    <a:pt x="45" y="62"/>
                  </a:lnTo>
                  <a:lnTo>
                    <a:pt x="68" y="50"/>
                  </a:lnTo>
                  <a:lnTo>
                    <a:pt x="90" y="33"/>
                  </a:lnTo>
                  <a:lnTo>
                    <a:pt x="113" y="28"/>
                  </a:lnTo>
                  <a:lnTo>
                    <a:pt x="135" y="16"/>
                  </a:lnTo>
                  <a:lnTo>
                    <a:pt x="158" y="5"/>
                  </a:lnTo>
                  <a:lnTo>
                    <a:pt x="188" y="0"/>
                  </a:lnTo>
                  <a:lnTo>
                    <a:pt x="263" y="0"/>
                  </a:lnTo>
                  <a:lnTo>
                    <a:pt x="278" y="5"/>
                  </a:lnTo>
                  <a:lnTo>
                    <a:pt x="301" y="5"/>
                  </a:lnTo>
                  <a:lnTo>
                    <a:pt x="316" y="11"/>
                  </a:lnTo>
                  <a:lnTo>
                    <a:pt x="323" y="11"/>
                  </a:lnTo>
                  <a:lnTo>
                    <a:pt x="338" y="16"/>
                  </a:lnTo>
                  <a:lnTo>
                    <a:pt x="346" y="16"/>
                  </a:lnTo>
                  <a:lnTo>
                    <a:pt x="361" y="22"/>
                  </a:lnTo>
                  <a:lnTo>
                    <a:pt x="368" y="28"/>
                  </a:lnTo>
                  <a:lnTo>
                    <a:pt x="383" y="28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32"/>
            <p:cNvSpPr>
              <a:spLocks/>
            </p:cNvSpPr>
            <p:nvPr/>
          </p:nvSpPr>
          <p:spPr bwMode="auto">
            <a:xfrm>
              <a:off x="2278" y="338"/>
              <a:ext cx="346" cy="288"/>
            </a:xfrm>
            <a:custGeom>
              <a:avLst/>
              <a:gdLst>
                <a:gd name="T0" fmla="*/ 346 w 346"/>
                <a:gd name="T1" fmla="*/ 12 h 288"/>
                <a:gd name="T2" fmla="*/ 339 w 346"/>
                <a:gd name="T3" fmla="*/ 23 h 288"/>
                <a:gd name="T4" fmla="*/ 331 w 346"/>
                <a:gd name="T5" fmla="*/ 34 h 288"/>
                <a:gd name="T6" fmla="*/ 316 w 346"/>
                <a:gd name="T7" fmla="*/ 45 h 288"/>
                <a:gd name="T8" fmla="*/ 309 w 346"/>
                <a:gd name="T9" fmla="*/ 57 h 288"/>
                <a:gd name="T10" fmla="*/ 301 w 346"/>
                <a:gd name="T11" fmla="*/ 68 h 288"/>
                <a:gd name="T12" fmla="*/ 294 w 346"/>
                <a:gd name="T13" fmla="*/ 79 h 288"/>
                <a:gd name="T14" fmla="*/ 279 w 346"/>
                <a:gd name="T15" fmla="*/ 85 h 288"/>
                <a:gd name="T16" fmla="*/ 271 w 346"/>
                <a:gd name="T17" fmla="*/ 96 h 288"/>
                <a:gd name="T18" fmla="*/ 196 w 346"/>
                <a:gd name="T19" fmla="*/ 153 h 288"/>
                <a:gd name="T20" fmla="*/ 188 w 346"/>
                <a:gd name="T21" fmla="*/ 164 h 288"/>
                <a:gd name="T22" fmla="*/ 158 w 346"/>
                <a:gd name="T23" fmla="*/ 186 h 288"/>
                <a:gd name="T24" fmla="*/ 151 w 346"/>
                <a:gd name="T25" fmla="*/ 198 h 288"/>
                <a:gd name="T26" fmla="*/ 121 w 346"/>
                <a:gd name="T27" fmla="*/ 220 h 288"/>
                <a:gd name="T28" fmla="*/ 113 w 346"/>
                <a:gd name="T29" fmla="*/ 232 h 288"/>
                <a:gd name="T30" fmla="*/ 83 w 346"/>
                <a:gd name="T31" fmla="*/ 254 h 288"/>
                <a:gd name="T32" fmla="*/ 76 w 346"/>
                <a:gd name="T33" fmla="*/ 265 h 288"/>
                <a:gd name="T34" fmla="*/ 61 w 346"/>
                <a:gd name="T35" fmla="*/ 277 h 288"/>
                <a:gd name="T36" fmla="*/ 61 w 346"/>
                <a:gd name="T37" fmla="*/ 282 h 288"/>
                <a:gd name="T38" fmla="*/ 53 w 346"/>
                <a:gd name="T39" fmla="*/ 288 h 288"/>
                <a:gd name="T40" fmla="*/ 15 w 346"/>
                <a:gd name="T41" fmla="*/ 288 h 288"/>
                <a:gd name="T42" fmla="*/ 8 w 346"/>
                <a:gd name="T43" fmla="*/ 282 h 288"/>
                <a:gd name="T44" fmla="*/ 0 w 346"/>
                <a:gd name="T45" fmla="*/ 271 h 288"/>
                <a:gd name="T46" fmla="*/ 15 w 346"/>
                <a:gd name="T47" fmla="*/ 249 h 288"/>
                <a:gd name="T48" fmla="*/ 38 w 346"/>
                <a:gd name="T49" fmla="*/ 232 h 288"/>
                <a:gd name="T50" fmla="*/ 53 w 346"/>
                <a:gd name="T51" fmla="*/ 215 h 288"/>
                <a:gd name="T52" fmla="*/ 68 w 346"/>
                <a:gd name="T53" fmla="*/ 198 h 288"/>
                <a:gd name="T54" fmla="*/ 91 w 346"/>
                <a:gd name="T55" fmla="*/ 181 h 288"/>
                <a:gd name="T56" fmla="*/ 113 w 346"/>
                <a:gd name="T57" fmla="*/ 170 h 288"/>
                <a:gd name="T58" fmla="*/ 128 w 346"/>
                <a:gd name="T59" fmla="*/ 153 h 288"/>
                <a:gd name="T60" fmla="*/ 173 w 346"/>
                <a:gd name="T61" fmla="*/ 119 h 288"/>
                <a:gd name="T62" fmla="*/ 196 w 346"/>
                <a:gd name="T63" fmla="*/ 108 h 288"/>
                <a:gd name="T64" fmla="*/ 211 w 346"/>
                <a:gd name="T65" fmla="*/ 91 h 288"/>
                <a:gd name="T66" fmla="*/ 234 w 346"/>
                <a:gd name="T67" fmla="*/ 74 h 288"/>
                <a:gd name="T68" fmla="*/ 249 w 346"/>
                <a:gd name="T69" fmla="*/ 57 h 288"/>
                <a:gd name="T70" fmla="*/ 271 w 346"/>
                <a:gd name="T71" fmla="*/ 40 h 288"/>
                <a:gd name="T72" fmla="*/ 286 w 346"/>
                <a:gd name="T73" fmla="*/ 23 h 288"/>
                <a:gd name="T74" fmla="*/ 301 w 346"/>
                <a:gd name="T75" fmla="*/ 0 h 288"/>
                <a:gd name="T76" fmla="*/ 309 w 346"/>
                <a:gd name="T77" fmla="*/ 0 h 288"/>
                <a:gd name="T78" fmla="*/ 316 w 346"/>
                <a:gd name="T79" fmla="*/ 6 h 288"/>
                <a:gd name="T80" fmla="*/ 331 w 346"/>
                <a:gd name="T81" fmla="*/ 6 h 288"/>
                <a:gd name="T82" fmla="*/ 339 w 346"/>
                <a:gd name="T83" fmla="*/ 12 h 288"/>
                <a:gd name="T84" fmla="*/ 346 w 346"/>
                <a:gd name="T85" fmla="*/ 12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6"/>
                <a:gd name="T130" fmla="*/ 0 h 288"/>
                <a:gd name="T131" fmla="*/ 346 w 346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6" h="288">
                  <a:moveTo>
                    <a:pt x="346" y="12"/>
                  </a:moveTo>
                  <a:lnTo>
                    <a:pt x="339" y="23"/>
                  </a:lnTo>
                  <a:lnTo>
                    <a:pt x="331" y="34"/>
                  </a:lnTo>
                  <a:lnTo>
                    <a:pt x="316" y="45"/>
                  </a:lnTo>
                  <a:lnTo>
                    <a:pt x="309" y="57"/>
                  </a:lnTo>
                  <a:lnTo>
                    <a:pt x="301" y="68"/>
                  </a:lnTo>
                  <a:lnTo>
                    <a:pt x="294" y="79"/>
                  </a:lnTo>
                  <a:lnTo>
                    <a:pt x="279" y="85"/>
                  </a:lnTo>
                  <a:lnTo>
                    <a:pt x="271" y="96"/>
                  </a:lnTo>
                  <a:lnTo>
                    <a:pt x="196" y="153"/>
                  </a:lnTo>
                  <a:lnTo>
                    <a:pt x="188" y="164"/>
                  </a:lnTo>
                  <a:lnTo>
                    <a:pt x="158" y="186"/>
                  </a:lnTo>
                  <a:lnTo>
                    <a:pt x="151" y="198"/>
                  </a:lnTo>
                  <a:lnTo>
                    <a:pt x="121" y="220"/>
                  </a:lnTo>
                  <a:lnTo>
                    <a:pt x="113" y="232"/>
                  </a:lnTo>
                  <a:lnTo>
                    <a:pt x="83" y="254"/>
                  </a:lnTo>
                  <a:lnTo>
                    <a:pt x="76" y="265"/>
                  </a:lnTo>
                  <a:lnTo>
                    <a:pt x="61" y="277"/>
                  </a:lnTo>
                  <a:lnTo>
                    <a:pt x="61" y="282"/>
                  </a:lnTo>
                  <a:lnTo>
                    <a:pt x="53" y="288"/>
                  </a:lnTo>
                  <a:lnTo>
                    <a:pt x="15" y="288"/>
                  </a:lnTo>
                  <a:lnTo>
                    <a:pt x="8" y="282"/>
                  </a:lnTo>
                  <a:lnTo>
                    <a:pt x="0" y="271"/>
                  </a:lnTo>
                  <a:lnTo>
                    <a:pt x="15" y="249"/>
                  </a:lnTo>
                  <a:lnTo>
                    <a:pt x="38" y="232"/>
                  </a:lnTo>
                  <a:lnTo>
                    <a:pt x="53" y="215"/>
                  </a:lnTo>
                  <a:lnTo>
                    <a:pt x="68" y="198"/>
                  </a:lnTo>
                  <a:lnTo>
                    <a:pt x="91" y="181"/>
                  </a:lnTo>
                  <a:lnTo>
                    <a:pt x="113" y="170"/>
                  </a:lnTo>
                  <a:lnTo>
                    <a:pt x="128" y="153"/>
                  </a:lnTo>
                  <a:lnTo>
                    <a:pt x="173" y="119"/>
                  </a:lnTo>
                  <a:lnTo>
                    <a:pt x="196" y="108"/>
                  </a:lnTo>
                  <a:lnTo>
                    <a:pt x="211" y="91"/>
                  </a:lnTo>
                  <a:lnTo>
                    <a:pt x="234" y="74"/>
                  </a:lnTo>
                  <a:lnTo>
                    <a:pt x="249" y="57"/>
                  </a:lnTo>
                  <a:lnTo>
                    <a:pt x="271" y="40"/>
                  </a:lnTo>
                  <a:lnTo>
                    <a:pt x="286" y="23"/>
                  </a:lnTo>
                  <a:lnTo>
                    <a:pt x="301" y="0"/>
                  </a:lnTo>
                  <a:lnTo>
                    <a:pt x="309" y="0"/>
                  </a:lnTo>
                  <a:lnTo>
                    <a:pt x="316" y="6"/>
                  </a:lnTo>
                  <a:lnTo>
                    <a:pt x="331" y="6"/>
                  </a:lnTo>
                  <a:lnTo>
                    <a:pt x="339" y="12"/>
                  </a:lnTo>
                  <a:lnTo>
                    <a:pt x="346" y="12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33"/>
            <p:cNvSpPr>
              <a:spLocks/>
            </p:cNvSpPr>
            <p:nvPr/>
          </p:nvSpPr>
          <p:spPr bwMode="auto">
            <a:xfrm>
              <a:off x="3369" y="338"/>
              <a:ext cx="609" cy="406"/>
            </a:xfrm>
            <a:custGeom>
              <a:avLst/>
              <a:gdLst>
                <a:gd name="T0" fmla="*/ 609 w 609"/>
                <a:gd name="T1" fmla="*/ 45 h 406"/>
                <a:gd name="T2" fmla="*/ 586 w 609"/>
                <a:gd name="T3" fmla="*/ 40 h 406"/>
                <a:gd name="T4" fmla="*/ 541 w 609"/>
                <a:gd name="T5" fmla="*/ 40 h 406"/>
                <a:gd name="T6" fmla="*/ 519 w 609"/>
                <a:gd name="T7" fmla="*/ 34 h 406"/>
                <a:gd name="T8" fmla="*/ 474 w 609"/>
                <a:gd name="T9" fmla="*/ 34 h 406"/>
                <a:gd name="T10" fmla="*/ 451 w 609"/>
                <a:gd name="T11" fmla="*/ 40 h 406"/>
                <a:gd name="T12" fmla="*/ 406 w 609"/>
                <a:gd name="T13" fmla="*/ 40 h 406"/>
                <a:gd name="T14" fmla="*/ 383 w 609"/>
                <a:gd name="T15" fmla="*/ 45 h 406"/>
                <a:gd name="T16" fmla="*/ 361 w 609"/>
                <a:gd name="T17" fmla="*/ 51 h 406"/>
                <a:gd name="T18" fmla="*/ 346 w 609"/>
                <a:gd name="T19" fmla="*/ 57 h 406"/>
                <a:gd name="T20" fmla="*/ 323 w 609"/>
                <a:gd name="T21" fmla="*/ 62 h 406"/>
                <a:gd name="T22" fmla="*/ 301 w 609"/>
                <a:gd name="T23" fmla="*/ 74 h 406"/>
                <a:gd name="T24" fmla="*/ 286 w 609"/>
                <a:gd name="T25" fmla="*/ 85 h 406"/>
                <a:gd name="T26" fmla="*/ 263 w 609"/>
                <a:gd name="T27" fmla="*/ 91 h 406"/>
                <a:gd name="T28" fmla="*/ 233 w 609"/>
                <a:gd name="T29" fmla="*/ 124 h 406"/>
                <a:gd name="T30" fmla="*/ 210 w 609"/>
                <a:gd name="T31" fmla="*/ 158 h 406"/>
                <a:gd name="T32" fmla="*/ 188 w 609"/>
                <a:gd name="T33" fmla="*/ 192 h 406"/>
                <a:gd name="T34" fmla="*/ 173 w 609"/>
                <a:gd name="T35" fmla="*/ 226 h 406"/>
                <a:gd name="T36" fmla="*/ 158 w 609"/>
                <a:gd name="T37" fmla="*/ 265 h 406"/>
                <a:gd name="T38" fmla="*/ 143 w 609"/>
                <a:gd name="T39" fmla="*/ 305 h 406"/>
                <a:gd name="T40" fmla="*/ 128 w 609"/>
                <a:gd name="T41" fmla="*/ 339 h 406"/>
                <a:gd name="T42" fmla="*/ 105 w 609"/>
                <a:gd name="T43" fmla="*/ 373 h 406"/>
                <a:gd name="T44" fmla="*/ 105 w 609"/>
                <a:gd name="T45" fmla="*/ 378 h 406"/>
                <a:gd name="T46" fmla="*/ 82 w 609"/>
                <a:gd name="T47" fmla="*/ 395 h 406"/>
                <a:gd name="T48" fmla="*/ 67 w 609"/>
                <a:gd name="T49" fmla="*/ 401 h 406"/>
                <a:gd name="T50" fmla="*/ 60 w 609"/>
                <a:gd name="T51" fmla="*/ 401 h 406"/>
                <a:gd name="T52" fmla="*/ 52 w 609"/>
                <a:gd name="T53" fmla="*/ 406 h 406"/>
                <a:gd name="T54" fmla="*/ 30 w 609"/>
                <a:gd name="T55" fmla="*/ 406 h 406"/>
                <a:gd name="T56" fmla="*/ 22 w 609"/>
                <a:gd name="T57" fmla="*/ 401 h 406"/>
                <a:gd name="T58" fmla="*/ 15 w 609"/>
                <a:gd name="T59" fmla="*/ 401 h 406"/>
                <a:gd name="T60" fmla="*/ 7 w 609"/>
                <a:gd name="T61" fmla="*/ 395 h 406"/>
                <a:gd name="T62" fmla="*/ 0 w 609"/>
                <a:gd name="T63" fmla="*/ 395 h 406"/>
                <a:gd name="T64" fmla="*/ 0 w 609"/>
                <a:gd name="T65" fmla="*/ 327 h 406"/>
                <a:gd name="T66" fmla="*/ 15 w 609"/>
                <a:gd name="T67" fmla="*/ 299 h 406"/>
                <a:gd name="T68" fmla="*/ 30 w 609"/>
                <a:gd name="T69" fmla="*/ 271 h 406"/>
                <a:gd name="T70" fmla="*/ 45 w 609"/>
                <a:gd name="T71" fmla="*/ 243 h 406"/>
                <a:gd name="T72" fmla="*/ 67 w 609"/>
                <a:gd name="T73" fmla="*/ 209 h 406"/>
                <a:gd name="T74" fmla="*/ 82 w 609"/>
                <a:gd name="T75" fmla="*/ 186 h 406"/>
                <a:gd name="T76" fmla="*/ 98 w 609"/>
                <a:gd name="T77" fmla="*/ 158 h 406"/>
                <a:gd name="T78" fmla="*/ 210 w 609"/>
                <a:gd name="T79" fmla="*/ 74 h 406"/>
                <a:gd name="T80" fmla="*/ 240 w 609"/>
                <a:gd name="T81" fmla="*/ 57 h 406"/>
                <a:gd name="T82" fmla="*/ 263 w 609"/>
                <a:gd name="T83" fmla="*/ 45 h 406"/>
                <a:gd name="T84" fmla="*/ 286 w 609"/>
                <a:gd name="T85" fmla="*/ 34 h 406"/>
                <a:gd name="T86" fmla="*/ 316 w 609"/>
                <a:gd name="T87" fmla="*/ 23 h 406"/>
                <a:gd name="T88" fmla="*/ 346 w 609"/>
                <a:gd name="T89" fmla="*/ 17 h 406"/>
                <a:gd name="T90" fmla="*/ 368 w 609"/>
                <a:gd name="T91" fmla="*/ 12 h 406"/>
                <a:gd name="T92" fmla="*/ 398 w 609"/>
                <a:gd name="T93" fmla="*/ 6 h 406"/>
                <a:gd name="T94" fmla="*/ 428 w 609"/>
                <a:gd name="T95" fmla="*/ 0 h 406"/>
                <a:gd name="T96" fmla="*/ 496 w 609"/>
                <a:gd name="T97" fmla="*/ 0 h 406"/>
                <a:gd name="T98" fmla="*/ 526 w 609"/>
                <a:gd name="T99" fmla="*/ 6 h 406"/>
                <a:gd name="T100" fmla="*/ 534 w 609"/>
                <a:gd name="T101" fmla="*/ 12 h 406"/>
                <a:gd name="T102" fmla="*/ 549 w 609"/>
                <a:gd name="T103" fmla="*/ 17 h 406"/>
                <a:gd name="T104" fmla="*/ 556 w 609"/>
                <a:gd name="T105" fmla="*/ 23 h 406"/>
                <a:gd name="T106" fmla="*/ 571 w 609"/>
                <a:gd name="T107" fmla="*/ 23 h 406"/>
                <a:gd name="T108" fmla="*/ 579 w 609"/>
                <a:gd name="T109" fmla="*/ 29 h 406"/>
                <a:gd name="T110" fmla="*/ 594 w 609"/>
                <a:gd name="T111" fmla="*/ 29 h 406"/>
                <a:gd name="T112" fmla="*/ 601 w 609"/>
                <a:gd name="T113" fmla="*/ 34 h 406"/>
                <a:gd name="T114" fmla="*/ 609 w 609"/>
                <a:gd name="T115" fmla="*/ 45 h 40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09"/>
                <a:gd name="T175" fmla="*/ 0 h 406"/>
                <a:gd name="T176" fmla="*/ 609 w 609"/>
                <a:gd name="T177" fmla="*/ 406 h 40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09" h="406">
                  <a:moveTo>
                    <a:pt x="609" y="45"/>
                  </a:moveTo>
                  <a:lnTo>
                    <a:pt x="586" y="40"/>
                  </a:lnTo>
                  <a:lnTo>
                    <a:pt x="541" y="40"/>
                  </a:lnTo>
                  <a:lnTo>
                    <a:pt x="519" y="34"/>
                  </a:lnTo>
                  <a:lnTo>
                    <a:pt x="474" y="34"/>
                  </a:lnTo>
                  <a:lnTo>
                    <a:pt x="451" y="40"/>
                  </a:lnTo>
                  <a:lnTo>
                    <a:pt x="406" y="40"/>
                  </a:lnTo>
                  <a:lnTo>
                    <a:pt x="383" y="45"/>
                  </a:lnTo>
                  <a:lnTo>
                    <a:pt x="361" y="51"/>
                  </a:lnTo>
                  <a:lnTo>
                    <a:pt x="346" y="57"/>
                  </a:lnTo>
                  <a:lnTo>
                    <a:pt x="323" y="62"/>
                  </a:lnTo>
                  <a:lnTo>
                    <a:pt x="301" y="74"/>
                  </a:lnTo>
                  <a:lnTo>
                    <a:pt x="286" y="85"/>
                  </a:lnTo>
                  <a:lnTo>
                    <a:pt x="263" y="91"/>
                  </a:lnTo>
                  <a:lnTo>
                    <a:pt x="233" y="124"/>
                  </a:lnTo>
                  <a:lnTo>
                    <a:pt x="210" y="158"/>
                  </a:lnTo>
                  <a:lnTo>
                    <a:pt x="188" y="192"/>
                  </a:lnTo>
                  <a:lnTo>
                    <a:pt x="173" y="226"/>
                  </a:lnTo>
                  <a:lnTo>
                    <a:pt x="158" y="265"/>
                  </a:lnTo>
                  <a:lnTo>
                    <a:pt x="143" y="305"/>
                  </a:lnTo>
                  <a:lnTo>
                    <a:pt x="128" y="339"/>
                  </a:lnTo>
                  <a:lnTo>
                    <a:pt x="105" y="373"/>
                  </a:lnTo>
                  <a:lnTo>
                    <a:pt x="105" y="378"/>
                  </a:lnTo>
                  <a:lnTo>
                    <a:pt x="82" y="395"/>
                  </a:lnTo>
                  <a:lnTo>
                    <a:pt x="67" y="401"/>
                  </a:lnTo>
                  <a:lnTo>
                    <a:pt x="60" y="401"/>
                  </a:lnTo>
                  <a:lnTo>
                    <a:pt x="52" y="406"/>
                  </a:lnTo>
                  <a:lnTo>
                    <a:pt x="30" y="406"/>
                  </a:lnTo>
                  <a:lnTo>
                    <a:pt x="22" y="401"/>
                  </a:lnTo>
                  <a:lnTo>
                    <a:pt x="15" y="401"/>
                  </a:lnTo>
                  <a:lnTo>
                    <a:pt x="7" y="395"/>
                  </a:lnTo>
                  <a:lnTo>
                    <a:pt x="0" y="395"/>
                  </a:lnTo>
                  <a:lnTo>
                    <a:pt x="0" y="327"/>
                  </a:lnTo>
                  <a:lnTo>
                    <a:pt x="15" y="299"/>
                  </a:lnTo>
                  <a:lnTo>
                    <a:pt x="30" y="271"/>
                  </a:lnTo>
                  <a:lnTo>
                    <a:pt x="45" y="243"/>
                  </a:lnTo>
                  <a:lnTo>
                    <a:pt x="67" y="209"/>
                  </a:lnTo>
                  <a:lnTo>
                    <a:pt x="82" y="186"/>
                  </a:lnTo>
                  <a:lnTo>
                    <a:pt x="98" y="158"/>
                  </a:lnTo>
                  <a:lnTo>
                    <a:pt x="210" y="74"/>
                  </a:lnTo>
                  <a:lnTo>
                    <a:pt x="240" y="57"/>
                  </a:lnTo>
                  <a:lnTo>
                    <a:pt x="263" y="45"/>
                  </a:lnTo>
                  <a:lnTo>
                    <a:pt x="286" y="34"/>
                  </a:lnTo>
                  <a:lnTo>
                    <a:pt x="316" y="23"/>
                  </a:lnTo>
                  <a:lnTo>
                    <a:pt x="346" y="17"/>
                  </a:lnTo>
                  <a:lnTo>
                    <a:pt x="368" y="12"/>
                  </a:lnTo>
                  <a:lnTo>
                    <a:pt x="398" y="6"/>
                  </a:lnTo>
                  <a:lnTo>
                    <a:pt x="428" y="0"/>
                  </a:lnTo>
                  <a:lnTo>
                    <a:pt x="496" y="0"/>
                  </a:lnTo>
                  <a:lnTo>
                    <a:pt x="526" y="6"/>
                  </a:lnTo>
                  <a:lnTo>
                    <a:pt x="534" y="12"/>
                  </a:lnTo>
                  <a:lnTo>
                    <a:pt x="549" y="17"/>
                  </a:lnTo>
                  <a:lnTo>
                    <a:pt x="556" y="23"/>
                  </a:lnTo>
                  <a:lnTo>
                    <a:pt x="571" y="23"/>
                  </a:lnTo>
                  <a:lnTo>
                    <a:pt x="579" y="29"/>
                  </a:lnTo>
                  <a:lnTo>
                    <a:pt x="594" y="29"/>
                  </a:lnTo>
                  <a:lnTo>
                    <a:pt x="601" y="34"/>
                  </a:lnTo>
                  <a:lnTo>
                    <a:pt x="609" y="45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34"/>
            <p:cNvSpPr>
              <a:spLocks/>
            </p:cNvSpPr>
            <p:nvPr/>
          </p:nvSpPr>
          <p:spPr bwMode="auto">
            <a:xfrm>
              <a:off x="564" y="383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34 h 57"/>
                <a:gd name="T4" fmla="*/ 68 w 83"/>
                <a:gd name="T5" fmla="*/ 46 h 57"/>
                <a:gd name="T6" fmla="*/ 60 w 83"/>
                <a:gd name="T7" fmla="*/ 57 h 57"/>
                <a:gd name="T8" fmla="*/ 38 w 83"/>
                <a:gd name="T9" fmla="*/ 57 h 57"/>
                <a:gd name="T10" fmla="*/ 30 w 83"/>
                <a:gd name="T11" fmla="*/ 51 h 57"/>
                <a:gd name="T12" fmla="*/ 15 w 83"/>
                <a:gd name="T13" fmla="*/ 46 h 57"/>
                <a:gd name="T14" fmla="*/ 7 w 83"/>
                <a:gd name="T15" fmla="*/ 40 h 57"/>
                <a:gd name="T16" fmla="*/ 0 w 83"/>
                <a:gd name="T17" fmla="*/ 40 h 57"/>
                <a:gd name="T18" fmla="*/ 0 w 83"/>
                <a:gd name="T19" fmla="*/ 23 h 57"/>
                <a:gd name="T20" fmla="*/ 7 w 83"/>
                <a:gd name="T21" fmla="*/ 12 h 57"/>
                <a:gd name="T22" fmla="*/ 15 w 83"/>
                <a:gd name="T23" fmla="*/ 6 h 57"/>
                <a:gd name="T24" fmla="*/ 23 w 83"/>
                <a:gd name="T25" fmla="*/ 6 h 57"/>
                <a:gd name="T26" fmla="*/ 30 w 83"/>
                <a:gd name="T27" fmla="*/ 0 h 57"/>
                <a:gd name="T28" fmla="*/ 60 w 83"/>
                <a:gd name="T29" fmla="*/ 0 h 57"/>
                <a:gd name="T30" fmla="*/ 68 w 83"/>
                <a:gd name="T31" fmla="*/ 6 h 57"/>
                <a:gd name="T32" fmla="*/ 83 w 83"/>
                <a:gd name="T33" fmla="*/ 12 h 57"/>
                <a:gd name="T34" fmla="*/ 83 w 83"/>
                <a:gd name="T35" fmla="*/ 17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57"/>
                <a:gd name="T56" fmla="*/ 83 w 83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57">
                  <a:moveTo>
                    <a:pt x="83" y="17"/>
                  </a:moveTo>
                  <a:lnTo>
                    <a:pt x="83" y="34"/>
                  </a:lnTo>
                  <a:lnTo>
                    <a:pt x="68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0" y="51"/>
                  </a:lnTo>
                  <a:lnTo>
                    <a:pt x="15" y="46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83" y="12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35"/>
            <p:cNvSpPr>
              <a:spLocks/>
            </p:cNvSpPr>
            <p:nvPr/>
          </p:nvSpPr>
          <p:spPr bwMode="auto">
            <a:xfrm>
              <a:off x="5512" y="383"/>
              <a:ext cx="165" cy="119"/>
            </a:xfrm>
            <a:custGeom>
              <a:avLst/>
              <a:gdLst>
                <a:gd name="T0" fmla="*/ 150 w 165"/>
                <a:gd name="T1" fmla="*/ 29 h 119"/>
                <a:gd name="T2" fmla="*/ 158 w 165"/>
                <a:gd name="T3" fmla="*/ 34 h 119"/>
                <a:gd name="T4" fmla="*/ 158 w 165"/>
                <a:gd name="T5" fmla="*/ 46 h 119"/>
                <a:gd name="T6" fmla="*/ 143 w 165"/>
                <a:gd name="T7" fmla="*/ 57 h 119"/>
                <a:gd name="T8" fmla="*/ 150 w 165"/>
                <a:gd name="T9" fmla="*/ 68 h 119"/>
                <a:gd name="T10" fmla="*/ 165 w 165"/>
                <a:gd name="T11" fmla="*/ 74 h 119"/>
                <a:gd name="T12" fmla="*/ 165 w 165"/>
                <a:gd name="T13" fmla="*/ 91 h 119"/>
                <a:gd name="T14" fmla="*/ 135 w 165"/>
                <a:gd name="T15" fmla="*/ 91 h 119"/>
                <a:gd name="T16" fmla="*/ 120 w 165"/>
                <a:gd name="T17" fmla="*/ 96 h 119"/>
                <a:gd name="T18" fmla="*/ 113 w 165"/>
                <a:gd name="T19" fmla="*/ 96 h 119"/>
                <a:gd name="T20" fmla="*/ 98 w 165"/>
                <a:gd name="T21" fmla="*/ 102 h 119"/>
                <a:gd name="T22" fmla="*/ 83 w 165"/>
                <a:gd name="T23" fmla="*/ 108 h 119"/>
                <a:gd name="T24" fmla="*/ 68 w 165"/>
                <a:gd name="T25" fmla="*/ 113 h 119"/>
                <a:gd name="T26" fmla="*/ 60 w 165"/>
                <a:gd name="T27" fmla="*/ 119 h 119"/>
                <a:gd name="T28" fmla="*/ 52 w 165"/>
                <a:gd name="T29" fmla="*/ 113 h 119"/>
                <a:gd name="T30" fmla="*/ 52 w 165"/>
                <a:gd name="T31" fmla="*/ 91 h 119"/>
                <a:gd name="T32" fmla="*/ 45 w 165"/>
                <a:gd name="T33" fmla="*/ 85 h 119"/>
                <a:gd name="T34" fmla="*/ 45 w 165"/>
                <a:gd name="T35" fmla="*/ 79 h 119"/>
                <a:gd name="T36" fmla="*/ 15 w 165"/>
                <a:gd name="T37" fmla="*/ 79 h 119"/>
                <a:gd name="T38" fmla="*/ 15 w 165"/>
                <a:gd name="T39" fmla="*/ 74 h 119"/>
                <a:gd name="T40" fmla="*/ 7 w 165"/>
                <a:gd name="T41" fmla="*/ 68 h 119"/>
                <a:gd name="T42" fmla="*/ 0 w 165"/>
                <a:gd name="T43" fmla="*/ 68 h 119"/>
                <a:gd name="T44" fmla="*/ 22 w 165"/>
                <a:gd name="T45" fmla="*/ 51 h 119"/>
                <a:gd name="T46" fmla="*/ 52 w 165"/>
                <a:gd name="T47" fmla="*/ 51 h 119"/>
                <a:gd name="T48" fmla="*/ 60 w 165"/>
                <a:gd name="T49" fmla="*/ 46 h 119"/>
                <a:gd name="T50" fmla="*/ 60 w 165"/>
                <a:gd name="T51" fmla="*/ 40 h 119"/>
                <a:gd name="T52" fmla="*/ 68 w 165"/>
                <a:gd name="T53" fmla="*/ 34 h 119"/>
                <a:gd name="T54" fmla="*/ 68 w 165"/>
                <a:gd name="T55" fmla="*/ 0 h 119"/>
                <a:gd name="T56" fmla="*/ 75 w 165"/>
                <a:gd name="T57" fmla="*/ 0 h 119"/>
                <a:gd name="T58" fmla="*/ 98 w 165"/>
                <a:gd name="T59" fmla="*/ 6 h 119"/>
                <a:gd name="T60" fmla="*/ 98 w 165"/>
                <a:gd name="T61" fmla="*/ 12 h 119"/>
                <a:gd name="T62" fmla="*/ 113 w 165"/>
                <a:gd name="T63" fmla="*/ 23 h 119"/>
                <a:gd name="T64" fmla="*/ 120 w 165"/>
                <a:gd name="T65" fmla="*/ 23 h 119"/>
                <a:gd name="T66" fmla="*/ 128 w 165"/>
                <a:gd name="T67" fmla="*/ 29 h 119"/>
                <a:gd name="T68" fmla="*/ 150 w 165"/>
                <a:gd name="T69" fmla="*/ 29 h 1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5"/>
                <a:gd name="T106" fmla="*/ 0 h 119"/>
                <a:gd name="T107" fmla="*/ 165 w 165"/>
                <a:gd name="T108" fmla="*/ 119 h 11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5" h="119">
                  <a:moveTo>
                    <a:pt x="150" y="29"/>
                  </a:moveTo>
                  <a:lnTo>
                    <a:pt x="158" y="34"/>
                  </a:lnTo>
                  <a:lnTo>
                    <a:pt x="158" y="46"/>
                  </a:lnTo>
                  <a:lnTo>
                    <a:pt x="143" y="57"/>
                  </a:lnTo>
                  <a:lnTo>
                    <a:pt x="150" y="68"/>
                  </a:lnTo>
                  <a:lnTo>
                    <a:pt x="165" y="74"/>
                  </a:lnTo>
                  <a:lnTo>
                    <a:pt x="165" y="91"/>
                  </a:lnTo>
                  <a:lnTo>
                    <a:pt x="135" y="91"/>
                  </a:lnTo>
                  <a:lnTo>
                    <a:pt x="120" y="96"/>
                  </a:lnTo>
                  <a:lnTo>
                    <a:pt x="113" y="96"/>
                  </a:lnTo>
                  <a:lnTo>
                    <a:pt x="98" y="102"/>
                  </a:lnTo>
                  <a:lnTo>
                    <a:pt x="83" y="108"/>
                  </a:lnTo>
                  <a:lnTo>
                    <a:pt x="68" y="113"/>
                  </a:lnTo>
                  <a:lnTo>
                    <a:pt x="60" y="119"/>
                  </a:lnTo>
                  <a:lnTo>
                    <a:pt x="52" y="113"/>
                  </a:lnTo>
                  <a:lnTo>
                    <a:pt x="52" y="91"/>
                  </a:lnTo>
                  <a:lnTo>
                    <a:pt x="45" y="85"/>
                  </a:lnTo>
                  <a:lnTo>
                    <a:pt x="45" y="79"/>
                  </a:lnTo>
                  <a:lnTo>
                    <a:pt x="15" y="79"/>
                  </a:lnTo>
                  <a:lnTo>
                    <a:pt x="15" y="74"/>
                  </a:lnTo>
                  <a:lnTo>
                    <a:pt x="7" y="68"/>
                  </a:lnTo>
                  <a:lnTo>
                    <a:pt x="0" y="68"/>
                  </a:lnTo>
                  <a:lnTo>
                    <a:pt x="22" y="51"/>
                  </a:lnTo>
                  <a:lnTo>
                    <a:pt x="52" y="51"/>
                  </a:lnTo>
                  <a:lnTo>
                    <a:pt x="60" y="46"/>
                  </a:lnTo>
                  <a:lnTo>
                    <a:pt x="60" y="40"/>
                  </a:lnTo>
                  <a:lnTo>
                    <a:pt x="68" y="34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98" y="6"/>
                  </a:lnTo>
                  <a:lnTo>
                    <a:pt x="98" y="12"/>
                  </a:lnTo>
                  <a:lnTo>
                    <a:pt x="113" y="23"/>
                  </a:lnTo>
                  <a:lnTo>
                    <a:pt x="120" y="23"/>
                  </a:lnTo>
                  <a:lnTo>
                    <a:pt x="128" y="29"/>
                  </a:lnTo>
                  <a:lnTo>
                    <a:pt x="15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36"/>
            <p:cNvSpPr>
              <a:spLocks/>
            </p:cNvSpPr>
            <p:nvPr/>
          </p:nvSpPr>
          <p:spPr bwMode="auto">
            <a:xfrm>
              <a:off x="2872" y="429"/>
              <a:ext cx="91" cy="56"/>
            </a:xfrm>
            <a:custGeom>
              <a:avLst/>
              <a:gdLst>
                <a:gd name="T0" fmla="*/ 83 w 91"/>
                <a:gd name="T1" fmla="*/ 22 h 56"/>
                <a:gd name="T2" fmla="*/ 91 w 91"/>
                <a:gd name="T3" fmla="*/ 33 h 56"/>
                <a:gd name="T4" fmla="*/ 83 w 91"/>
                <a:gd name="T5" fmla="*/ 45 h 56"/>
                <a:gd name="T6" fmla="*/ 76 w 91"/>
                <a:gd name="T7" fmla="*/ 56 h 56"/>
                <a:gd name="T8" fmla="*/ 8 w 91"/>
                <a:gd name="T9" fmla="*/ 56 h 56"/>
                <a:gd name="T10" fmla="*/ 0 w 91"/>
                <a:gd name="T11" fmla="*/ 50 h 56"/>
                <a:gd name="T12" fmla="*/ 0 w 91"/>
                <a:gd name="T13" fmla="*/ 17 h 56"/>
                <a:gd name="T14" fmla="*/ 8 w 91"/>
                <a:gd name="T15" fmla="*/ 11 h 56"/>
                <a:gd name="T16" fmla="*/ 23 w 91"/>
                <a:gd name="T17" fmla="*/ 5 h 56"/>
                <a:gd name="T18" fmla="*/ 31 w 91"/>
                <a:gd name="T19" fmla="*/ 5 h 56"/>
                <a:gd name="T20" fmla="*/ 46 w 91"/>
                <a:gd name="T21" fmla="*/ 0 h 56"/>
                <a:gd name="T22" fmla="*/ 61 w 91"/>
                <a:gd name="T23" fmla="*/ 5 h 56"/>
                <a:gd name="T24" fmla="*/ 68 w 91"/>
                <a:gd name="T25" fmla="*/ 5 h 56"/>
                <a:gd name="T26" fmla="*/ 83 w 91"/>
                <a:gd name="T27" fmla="*/ 11 h 56"/>
                <a:gd name="T28" fmla="*/ 83 w 91"/>
                <a:gd name="T29" fmla="*/ 22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1"/>
                <a:gd name="T46" fmla="*/ 0 h 56"/>
                <a:gd name="T47" fmla="*/ 91 w 91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1" h="56">
                  <a:moveTo>
                    <a:pt x="83" y="22"/>
                  </a:moveTo>
                  <a:lnTo>
                    <a:pt x="91" y="33"/>
                  </a:lnTo>
                  <a:lnTo>
                    <a:pt x="83" y="45"/>
                  </a:lnTo>
                  <a:lnTo>
                    <a:pt x="76" y="56"/>
                  </a:lnTo>
                  <a:lnTo>
                    <a:pt x="8" y="56"/>
                  </a:lnTo>
                  <a:lnTo>
                    <a:pt x="0" y="50"/>
                  </a:lnTo>
                  <a:lnTo>
                    <a:pt x="0" y="17"/>
                  </a:lnTo>
                  <a:lnTo>
                    <a:pt x="8" y="11"/>
                  </a:lnTo>
                  <a:lnTo>
                    <a:pt x="23" y="5"/>
                  </a:lnTo>
                  <a:lnTo>
                    <a:pt x="31" y="5"/>
                  </a:lnTo>
                  <a:lnTo>
                    <a:pt x="46" y="0"/>
                  </a:lnTo>
                  <a:lnTo>
                    <a:pt x="61" y="5"/>
                  </a:lnTo>
                  <a:lnTo>
                    <a:pt x="68" y="5"/>
                  </a:lnTo>
                  <a:lnTo>
                    <a:pt x="83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37"/>
            <p:cNvSpPr>
              <a:spLocks/>
            </p:cNvSpPr>
            <p:nvPr/>
          </p:nvSpPr>
          <p:spPr bwMode="auto">
            <a:xfrm>
              <a:off x="3594" y="434"/>
              <a:ext cx="414" cy="356"/>
            </a:xfrm>
            <a:custGeom>
              <a:avLst/>
              <a:gdLst>
                <a:gd name="T0" fmla="*/ 414 w 414"/>
                <a:gd name="T1" fmla="*/ 17 h 356"/>
                <a:gd name="T2" fmla="*/ 414 w 414"/>
                <a:gd name="T3" fmla="*/ 28 h 356"/>
                <a:gd name="T4" fmla="*/ 406 w 414"/>
                <a:gd name="T5" fmla="*/ 34 h 356"/>
                <a:gd name="T6" fmla="*/ 331 w 414"/>
                <a:gd name="T7" fmla="*/ 34 h 356"/>
                <a:gd name="T8" fmla="*/ 324 w 414"/>
                <a:gd name="T9" fmla="*/ 40 h 356"/>
                <a:gd name="T10" fmla="*/ 309 w 414"/>
                <a:gd name="T11" fmla="*/ 40 h 356"/>
                <a:gd name="T12" fmla="*/ 294 w 414"/>
                <a:gd name="T13" fmla="*/ 45 h 356"/>
                <a:gd name="T14" fmla="*/ 279 w 414"/>
                <a:gd name="T15" fmla="*/ 45 h 356"/>
                <a:gd name="T16" fmla="*/ 264 w 414"/>
                <a:gd name="T17" fmla="*/ 51 h 356"/>
                <a:gd name="T18" fmla="*/ 249 w 414"/>
                <a:gd name="T19" fmla="*/ 51 h 356"/>
                <a:gd name="T20" fmla="*/ 203 w 414"/>
                <a:gd name="T21" fmla="*/ 85 h 356"/>
                <a:gd name="T22" fmla="*/ 188 w 414"/>
                <a:gd name="T23" fmla="*/ 102 h 356"/>
                <a:gd name="T24" fmla="*/ 173 w 414"/>
                <a:gd name="T25" fmla="*/ 113 h 356"/>
                <a:gd name="T26" fmla="*/ 166 w 414"/>
                <a:gd name="T27" fmla="*/ 130 h 356"/>
                <a:gd name="T28" fmla="*/ 151 w 414"/>
                <a:gd name="T29" fmla="*/ 147 h 356"/>
                <a:gd name="T30" fmla="*/ 143 w 414"/>
                <a:gd name="T31" fmla="*/ 164 h 356"/>
                <a:gd name="T32" fmla="*/ 136 w 414"/>
                <a:gd name="T33" fmla="*/ 181 h 356"/>
                <a:gd name="T34" fmla="*/ 128 w 414"/>
                <a:gd name="T35" fmla="*/ 203 h 356"/>
                <a:gd name="T36" fmla="*/ 128 w 414"/>
                <a:gd name="T37" fmla="*/ 305 h 356"/>
                <a:gd name="T38" fmla="*/ 121 w 414"/>
                <a:gd name="T39" fmla="*/ 327 h 356"/>
                <a:gd name="T40" fmla="*/ 98 w 414"/>
                <a:gd name="T41" fmla="*/ 344 h 356"/>
                <a:gd name="T42" fmla="*/ 68 w 414"/>
                <a:gd name="T43" fmla="*/ 356 h 356"/>
                <a:gd name="T44" fmla="*/ 53 w 414"/>
                <a:gd name="T45" fmla="*/ 356 h 356"/>
                <a:gd name="T46" fmla="*/ 38 w 414"/>
                <a:gd name="T47" fmla="*/ 350 h 356"/>
                <a:gd name="T48" fmla="*/ 30 w 414"/>
                <a:gd name="T49" fmla="*/ 344 h 356"/>
                <a:gd name="T50" fmla="*/ 23 w 414"/>
                <a:gd name="T51" fmla="*/ 333 h 356"/>
                <a:gd name="T52" fmla="*/ 8 w 414"/>
                <a:gd name="T53" fmla="*/ 322 h 356"/>
                <a:gd name="T54" fmla="*/ 0 w 414"/>
                <a:gd name="T55" fmla="*/ 310 h 356"/>
                <a:gd name="T56" fmla="*/ 0 w 414"/>
                <a:gd name="T57" fmla="*/ 237 h 356"/>
                <a:gd name="T58" fmla="*/ 8 w 414"/>
                <a:gd name="T59" fmla="*/ 215 h 356"/>
                <a:gd name="T60" fmla="*/ 15 w 414"/>
                <a:gd name="T61" fmla="*/ 198 h 356"/>
                <a:gd name="T62" fmla="*/ 23 w 414"/>
                <a:gd name="T63" fmla="*/ 175 h 356"/>
                <a:gd name="T64" fmla="*/ 38 w 414"/>
                <a:gd name="T65" fmla="*/ 158 h 356"/>
                <a:gd name="T66" fmla="*/ 45 w 414"/>
                <a:gd name="T67" fmla="*/ 141 h 356"/>
                <a:gd name="T68" fmla="*/ 68 w 414"/>
                <a:gd name="T69" fmla="*/ 124 h 356"/>
                <a:gd name="T70" fmla="*/ 83 w 414"/>
                <a:gd name="T71" fmla="*/ 107 h 356"/>
                <a:gd name="T72" fmla="*/ 98 w 414"/>
                <a:gd name="T73" fmla="*/ 90 h 356"/>
                <a:gd name="T74" fmla="*/ 121 w 414"/>
                <a:gd name="T75" fmla="*/ 79 h 356"/>
                <a:gd name="T76" fmla="*/ 143 w 414"/>
                <a:gd name="T77" fmla="*/ 62 h 356"/>
                <a:gd name="T78" fmla="*/ 166 w 414"/>
                <a:gd name="T79" fmla="*/ 51 h 356"/>
                <a:gd name="T80" fmla="*/ 188 w 414"/>
                <a:gd name="T81" fmla="*/ 34 h 356"/>
                <a:gd name="T82" fmla="*/ 211 w 414"/>
                <a:gd name="T83" fmla="*/ 23 h 356"/>
                <a:gd name="T84" fmla="*/ 218 w 414"/>
                <a:gd name="T85" fmla="*/ 23 h 356"/>
                <a:gd name="T86" fmla="*/ 233 w 414"/>
                <a:gd name="T87" fmla="*/ 17 h 356"/>
                <a:gd name="T88" fmla="*/ 249 w 414"/>
                <a:gd name="T89" fmla="*/ 12 h 356"/>
                <a:gd name="T90" fmla="*/ 264 w 414"/>
                <a:gd name="T91" fmla="*/ 12 h 356"/>
                <a:gd name="T92" fmla="*/ 271 w 414"/>
                <a:gd name="T93" fmla="*/ 6 h 356"/>
                <a:gd name="T94" fmla="*/ 286 w 414"/>
                <a:gd name="T95" fmla="*/ 6 h 356"/>
                <a:gd name="T96" fmla="*/ 301 w 414"/>
                <a:gd name="T97" fmla="*/ 0 h 356"/>
                <a:gd name="T98" fmla="*/ 369 w 414"/>
                <a:gd name="T99" fmla="*/ 0 h 356"/>
                <a:gd name="T100" fmla="*/ 384 w 414"/>
                <a:gd name="T101" fmla="*/ 6 h 356"/>
                <a:gd name="T102" fmla="*/ 399 w 414"/>
                <a:gd name="T103" fmla="*/ 6 h 356"/>
                <a:gd name="T104" fmla="*/ 414 w 414"/>
                <a:gd name="T105" fmla="*/ 17 h 35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14"/>
                <a:gd name="T160" fmla="*/ 0 h 356"/>
                <a:gd name="T161" fmla="*/ 414 w 414"/>
                <a:gd name="T162" fmla="*/ 356 h 35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14" h="356">
                  <a:moveTo>
                    <a:pt x="414" y="17"/>
                  </a:moveTo>
                  <a:lnTo>
                    <a:pt x="414" y="28"/>
                  </a:lnTo>
                  <a:lnTo>
                    <a:pt x="406" y="34"/>
                  </a:lnTo>
                  <a:lnTo>
                    <a:pt x="331" y="34"/>
                  </a:lnTo>
                  <a:lnTo>
                    <a:pt x="324" y="40"/>
                  </a:lnTo>
                  <a:lnTo>
                    <a:pt x="309" y="40"/>
                  </a:lnTo>
                  <a:lnTo>
                    <a:pt x="294" y="45"/>
                  </a:lnTo>
                  <a:lnTo>
                    <a:pt x="279" y="45"/>
                  </a:lnTo>
                  <a:lnTo>
                    <a:pt x="264" y="51"/>
                  </a:lnTo>
                  <a:lnTo>
                    <a:pt x="249" y="51"/>
                  </a:lnTo>
                  <a:lnTo>
                    <a:pt x="203" y="85"/>
                  </a:lnTo>
                  <a:lnTo>
                    <a:pt x="188" y="102"/>
                  </a:lnTo>
                  <a:lnTo>
                    <a:pt x="173" y="113"/>
                  </a:lnTo>
                  <a:lnTo>
                    <a:pt x="166" y="130"/>
                  </a:lnTo>
                  <a:lnTo>
                    <a:pt x="151" y="147"/>
                  </a:lnTo>
                  <a:lnTo>
                    <a:pt x="143" y="164"/>
                  </a:lnTo>
                  <a:lnTo>
                    <a:pt x="136" y="181"/>
                  </a:lnTo>
                  <a:lnTo>
                    <a:pt x="128" y="203"/>
                  </a:lnTo>
                  <a:lnTo>
                    <a:pt x="128" y="305"/>
                  </a:lnTo>
                  <a:lnTo>
                    <a:pt x="121" y="327"/>
                  </a:lnTo>
                  <a:lnTo>
                    <a:pt x="98" y="344"/>
                  </a:lnTo>
                  <a:lnTo>
                    <a:pt x="68" y="356"/>
                  </a:lnTo>
                  <a:lnTo>
                    <a:pt x="53" y="356"/>
                  </a:lnTo>
                  <a:lnTo>
                    <a:pt x="38" y="350"/>
                  </a:lnTo>
                  <a:lnTo>
                    <a:pt x="30" y="344"/>
                  </a:lnTo>
                  <a:lnTo>
                    <a:pt x="23" y="333"/>
                  </a:lnTo>
                  <a:lnTo>
                    <a:pt x="8" y="322"/>
                  </a:lnTo>
                  <a:lnTo>
                    <a:pt x="0" y="310"/>
                  </a:lnTo>
                  <a:lnTo>
                    <a:pt x="0" y="237"/>
                  </a:lnTo>
                  <a:lnTo>
                    <a:pt x="8" y="215"/>
                  </a:lnTo>
                  <a:lnTo>
                    <a:pt x="15" y="198"/>
                  </a:lnTo>
                  <a:lnTo>
                    <a:pt x="23" y="175"/>
                  </a:lnTo>
                  <a:lnTo>
                    <a:pt x="38" y="158"/>
                  </a:lnTo>
                  <a:lnTo>
                    <a:pt x="45" y="141"/>
                  </a:lnTo>
                  <a:lnTo>
                    <a:pt x="68" y="124"/>
                  </a:lnTo>
                  <a:lnTo>
                    <a:pt x="83" y="107"/>
                  </a:lnTo>
                  <a:lnTo>
                    <a:pt x="98" y="90"/>
                  </a:lnTo>
                  <a:lnTo>
                    <a:pt x="121" y="79"/>
                  </a:lnTo>
                  <a:lnTo>
                    <a:pt x="143" y="62"/>
                  </a:lnTo>
                  <a:lnTo>
                    <a:pt x="166" y="51"/>
                  </a:lnTo>
                  <a:lnTo>
                    <a:pt x="188" y="34"/>
                  </a:lnTo>
                  <a:lnTo>
                    <a:pt x="211" y="23"/>
                  </a:lnTo>
                  <a:lnTo>
                    <a:pt x="218" y="23"/>
                  </a:lnTo>
                  <a:lnTo>
                    <a:pt x="233" y="17"/>
                  </a:lnTo>
                  <a:lnTo>
                    <a:pt x="249" y="12"/>
                  </a:lnTo>
                  <a:lnTo>
                    <a:pt x="264" y="12"/>
                  </a:lnTo>
                  <a:lnTo>
                    <a:pt x="271" y="6"/>
                  </a:lnTo>
                  <a:lnTo>
                    <a:pt x="286" y="6"/>
                  </a:lnTo>
                  <a:lnTo>
                    <a:pt x="301" y="0"/>
                  </a:lnTo>
                  <a:lnTo>
                    <a:pt x="369" y="0"/>
                  </a:lnTo>
                  <a:lnTo>
                    <a:pt x="384" y="6"/>
                  </a:lnTo>
                  <a:lnTo>
                    <a:pt x="399" y="6"/>
                  </a:lnTo>
                  <a:lnTo>
                    <a:pt x="414" y="1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38"/>
            <p:cNvSpPr>
              <a:spLocks/>
            </p:cNvSpPr>
            <p:nvPr/>
          </p:nvSpPr>
          <p:spPr bwMode="auto">
            <a:xfrm>
              <a:off x="684" y="451"/>
              <a:ext cx="339" cy="231"/>
            </a:xfrm>
            <a:custGeom>
              <a:avLst/>
              <a:gdLst>
                <a:gd name="T0" fmla="*/ 339 w 339"/>
                <a:gd name="T1" fmla="*/ 198 h 231"/>
                <a:gd name="T2" fmla="*/ 339 w 339"/>
                <a:gd name="T3" fmla="*/ 214 h 231"/>
                <a:gd name="T4" fmla="*/ 324 w 339"/>
                <a:gd name="T5" fmla="*/ 226 h 231"/>
                <a:gd name="T6" fmla="*/ 309 w 339"/>
                <a:gd name="T7" fmla="*/ 226 h 231"/>
                <a:gd name="T8" fmla="*/ 301 w 339"/>
                <a:gd name="T9" fmla="*/ 231 h 231"/>
                <a:gd name="T10" fmla="*/ 301 w 339"/>
                <a:gd name="T11" fmla="*/ 226 h 231"/>
                <a:gd name="T12" fmla="*/ 286 w 339"/>
                <a:gd name="T13" fmla="*/ 214 h 231"/>
                <a:gd name="T14" fmla="*/ 263 w 339"/>
                <a:gd name="T15" fmla="*/ 203 h 231"/>
                <a:gd name="T16" fmla="*/ 248 w 339"/>
                <a:gd name="T17" fmla="*/ 192 h 231"/>
                <a:gd name="T18" fmla="*/ 226 w 339"/>
                <a:gd name="T19" fmla="*/ 181 h 231"/>
                <a:gd name="T20" fmla="*/ 181 w 339"/>
                <a:gd name="T21" fmla="*/ 147 h 231"/>
                <a:gd name="T22" fmla="*/ 158 w 339"/>
                <a:gd name="T23" fmla="*/ 136 h 231"/>
                <a:gd name="T24" fmla="*/ 143 w 339"/>
                <a:gd name="T25" fmla="*/ 130 h 231"/>
                <a:gd name="T26" fmla="*/ 128 w 339"/>
                <a:gd name="T27" fmla="*/ 113 h 231"/>
                <a:gd name="T28" fmla="*/ 106 w 339"/>
                <a:gd name="T29" fmla="*/ 102 h 231"/>
                <a:gd name="T30" fmla="*/ 91 w 339"/>
                <a:gd name="T31" fmla="*/ 96 h 231"/>
                <a:gd name="T32" fmla="*/ 75 w 339"/>
                <a:gd name="T33" fmla="*/ 85 h 231"/>
                <a:gd name="T34" fmla="*/ 53 w 339"/>
                <a:gd name="T35" fmla="*/ 73 h 231"/>
                <a:gd name="T36" fmla="*/ 38 w 339"/>
                <a:gd name="T37" fmla="*/ 62 h 231"/>
                <a:gd name="T38" fmla="*/ 15 w 339"/>
                <a:gd name="T39" fmla="*/ 51 h 231"/>
                <a:gd name="T40" fmla="*/ 8 w 339"/>
                <a:gd name="T41" fmla="*/ 40 h 231"/>
                <a:gd name="T42" fmla="*/ 8 w 339"/>
                <a:gd name="T43" fmla="*/ 34 h 231"/>
                <a:gd name="T44" fmla="*/ 0 w 339"/>
                <a:gd name="T45" fmla="*/ 28 h 231"/>
                <a:gd name="T46" fmla="*/ 0 w 339"/>
                <a:gd name="T47" fmla="*/ 17 h 231"/>
                <a:gd name="T48" fmla="*/ 30 w 339"/>
                <a:gd name="T49" fmla="*/ 0 h 231"/>
                <a:gd name="T50" fmla="*/ 68 w 339"/>
                <a:gd name="T51" fmla="*/ 28 h 231"/>
                <a:gd name="T52" fmla="*/ 91 w 339"/>
                <a:gd name="T53" fmla="*/ 34 h 231"/>
                <a:gd name="T54" fmla="*/ 106 w 339"/>
                <a:gd name="T55" fmla="*/ 51 h 231"/>
                <a:gd name="T56" fmla="*/ 128 w 339"/>
                <a:gd name="T57" fmla="*/ 62 h 231"/>
                <a:gd name="T58" fmla="*/ 143 w 339"/>
                <a:gd name="T59" fmla="*/ 73 h 231"/>
                <a:gd name="T60" fmla="*/ 166 w 339"/>
                <a:gd name="T61" fmla="*/ 85 h 231"/>
                <a:gd name="T62" fmla="*/ 188 w 339"/>
                <a:gd name="T63" fmla="*/ 96 h 231"/>
                <a:gd name="T64" fmla="*/ 241 w 339"/>
                <a:gd name="T65" fmla="*/ 136 h 231"/>
                <a:gd name="T66" fmla="*/ 263 w 339"/>
                <a:gd name="T67" fmla="*/ 147 h 231"/>
                <a:gd name="T68" fmla="*/ 316 w 339"/>
                <a:gd name="T69" fmla="*/ 186 h 231"/>
                <a:gd name="T70" fmla="*/ 339 w 339"/>
                <a:gd name="T71" fmla="*/ 198 h 2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9"/>
                <a:gd name="T109" fmla="*/ 0 h 231"/>
                <a:gd name="T110" fmla="*/ 339 w 339"/>
                <a:gd name="T111" fmla="*/ 231 h 23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9" h="231">
                  <a:moveTo>
                    <a:pt x="339" y="198"/>
                  </a:moveTo>
                  <a:lnTo>
                    <a:pt x="339" y="214"/>
                  </a:lnTo>
                  <a:lnTo>
                    <a:pt x="324" y="226"/>
                  </a:lnTo>
                  <a:lnTo>
                    <a:pt x="309" y="226"/>
                  </a:lnTo>
                  <a:lnTo>
                    <a:pt x="301" y="231"/>
                  </a:lnTo>
                  <a:lnTo>
                    <a:pt x="301" y="226"/>
                  </a:lnTo>
                  <a:lnTo>
                    <a:pt x="286" y="214"/>
                  </a:lnTo>
                  <a:lnTo>
                    <a:pt x="263" y="203"/>
                  </a:lnTo>
                  <a:lnTo>
                    <a:pt x="248" y="192"/>
                  </a:lnTo>
                  <a:lnTo>
                    <a:pt x="226" y="181"/>
                  </a:lnTo>
                  <a:lnTo>
                    <a:pt x="181" y="147"/>
                  </a:lnTo>
                  <a:lnTo>
                    <a:pt x="158" y="136"/>
                  </a:lnTo>
                  <a:lnTo>
                    <a:pt x="143" y="130"/>
                  </a:lnTo>
                  <a:lnTo>
                    <a:pt x="128" y="113"/>
                  </a:lnTo>
                  <a:lnTo>
                    <a:pt x="106" y="102"/>
                  </a:lnTo>
                  <a:lnTo>
                    <a:pt x="91" y="96"/>
                  </a:lnTo>
                  <a:lnTo>
                    <a:pt x="75" y="85"/>
                  </a:lnTo>
                  <a:lnTo>
                    <a:pt x="53" y="73"/>
                  </a:lnTo>
                  <a:lnTo>
                    <a:pt x="38" y="62"/>
                  </a:lnTo>
                  <a:lnTo>
                    <a:pt x="15" y="51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7"/>
                  </a:lnTo>
                  <a:lnTo>
                    <a:pt x="30" y="0"/>
                  </a:lnTo>
                  <a:lnTo>
                    <a:pt x="68" y="28"/>
                  </a:lnTo>
                  <a:lnTo>
                    <a:pt x="91" y="34"/>
                  </a:lnTo>
                  <a:lnTo>
                    <a:pt x="106" y="51"/>
                  </a:lnTo>
                  <a:lnTo>
                    <a:pt x="128" y="62"/>
                  </a:lnTo>
                  <a:lnTo>
                    <a:pt x="143" y="73"/>
                  </a:lnTo>
                  <a:lnTo>
                    <a:pt x="166" y="85"/>
                  </a:lnTo>
                  <a:lnTo>
                    <a:pt x="188" y="96"/>
                  </a:lnTo>
                  <a:lnTo>
                    <a:pt x="241" y="136"/>
                  </a:lnTo>
                  <a:lnTo>
                    <a:pt x="263" y="147"/>
                  </a:lnTo>
                  <a:lnTo>
                    <a:pt x="316" y="186"/>
                  </a:lnTo>
                  <a:lnTo>
                    <a:pt x="339" y="198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39"/>
            <p:cNvSpPr>
              <a:spLocks/>
            </p:cNvSpPr>
            <p:nvPr/>
          </p:nvSpPr>
          <p:spPr bwMode="auto">
            <a:xfrm>
              <a:off x="5181" y="474"/>
              <a:ext cx="444" cy="169"/>
            </a:xfrm>
            <a:custGeom>
              <a:avLst/>
              <a:gdLst>
                <a:gd name="T0" fmla="*/ 444 w 444"/>
                <a:gd name="T1" fmla="*/ 124 h 169"/>
                <a:gd name="T2" fmla="*/ 444 w 444"/>
                <a:gd name="T3" fmla="*/ 135 h 169"/>
                <a:gd name="T4" fmla="*/ 429 w 444"/>
                <a:gd name="T5" fmla="*/ 146 h 169"/>
                <a:gd name="T6" fmla="*/ 429 w 444"/>
                <a:gd name="T7" fmla="*/ 152 h 169"/>
                <a:gd name="T8" fmla="*/ 421 w 444"/>
                <a:gd name="T9" fmla="*/ 158 h 169"/>
                <a:gd name="T10" fmla="*/ 414 w 444"/>
                <a:gd name="T11" fmla="*/ 169 h 169"/>
                <a:gd name="T12" fmla="*/ 368 w 444"/>
                <a:gd name="T13" fmla="*/ 169 h 169"/>
                <a:gd name="T14" fmla="*/ 323 w 444"/>
                <a:gd name="T15" fmla="*/ 135 h 169"/>
                <a:gd name="T16" fmla="*/ 316 w 444"/>
                <a:gd name="T17" fmla="*/ 124 h 169"/>
                <a:gd name="T18" fmla="*/ 301 w 444"/>
                <a:gd name="T19" fmla="*/ 113 h 169"/>
                <a:gd name="T20" fmla="*/ 286 w 444"/>
                <a:gd name="T21" fmla="*/ 107 h 169"/>
                <a:gd name="T22" fmla="*/ 278 w 444"/>
                <a:gd name="T23" fmla="*/ 96 h 169"/>
                <a:gd name="T24" fmla="*/ 263 w 444"/>
                <a:gd name="T25" fmla="*/ 84 h 169"/>
                <a:gd name="T26" fmla="*/ 248 w 444"/>
                <a:gd name="T27" fmla="*/ 79 h 169"/>
                <a:gd name="T28" fmla="*/ 233 w 444"/>
                <a:gd name="T29" fmla="*/ 73 h 169"/>
                <a:gd name="T30" fmla="*/ 211 w 444"/>
                <a:gd name="T31" fmla="*/ 67 h 169"/>
                <a:gd name="T32" fmla="*/ 196 w 444"/>
                <a:gd name="T33" fmla="*/ 62 h 169"/>
                <a:gd name="T34" fmla="*/ 180 w 444"/>
                <a:gd name="T35" fmla="*/ 56 h 169"/>
                <a:gd name="T36" fmla="*/ 165 w 444"/>
                <a:gd name="T37" fmla="*/ 50 h 169"/>
                <a:gd name="T38" fmla="*/ 143 w 444"/>
                <a:gd name="T39" fmla="*/ 50 h 169"/>
                <a:gd name="T40" fmla="*/ 120 w 444"/>
                <a:gd name="T41" fmla="*/ 45 h 169"/>
                <a:gd name="T42" fmla="*/ 105 w 444"/>
                <a:gd name="T43" fmla="*/ 45 h 169"/>
                <a:gd name="T44" fmla="*/ 83 w 444"/>
                <a:gd name="T45" fmla="*/ 50 h 169"/>
                <a:gd name="T46" fmla="*/ 68 w 444"/>
                <a:gd name="T47" fmla="*/ 50 h 169"/>
                <a:gd name="T48" fmla="*/ 45 w 444"/>
                <a:gd name="T49" fmla="*/ 56 h 169"/>
                <a:gd name="T50" fmla="*/ 30 w 444"/>
                <a:gd name="T51" fmla="*/ 62 h 169"/>
                <a:gd name="T52" fmla="*/ 8 w 444"/>
                <a:gd name="T53" fmla="*/ 67 h 169"/>
                <a:gd name="T54" fmla="*/ 0 w 444"/>
                <a:gd name="T55" fmla="*/ 62 h 169"/>
                <a:gd name="T56" fmla="*/ 0 w 444"/>
                <a:gd name="T57" fmla="*/ 50 h 169"/>
                <a:gd name="T58" fmla="*/ 15 w 444"/>
                <a:gd name="T59" fmla="*/ 39 h 169"/>
                <a:gd name="T60" fmla="*/ 30 w 444"/>
                <a:gd name="T61" fmla="*/ 34 h 169"/>
                <a:gd name="T62" fmla="*/ 45 w 444"/>
                <a:gd name="T63" fmla="*/ 28 h 169"/>
                <a:gd name="T64" fmla="*/ 53 w 444"/>
                <a:gd name="T65" fmla="*/ 22 h 169"/>
                <a:gd name="T66" fmla="*/ 68 w 444"/>
                <a:gd name="T67" fmla="*/ 17 h 169"/>
                <a:gd name="T68" fmla="*/ 75 w 444"/>
                <a:gd name="T69" fmla="*/ 11 h 169"/>
                <a:gd name="T70" fmla="*/ 90 w 444"/>
                <a:gd name="T71" fmla="*/ 11 h 169"/>
                <a:gd name="T72" fmla="*/ 105 w 444"/>
                <a:gd name="T73" fmla="*/ 5 h 169"/>
                <a:gd name="T74" fmla="*/ 135 w 444"/>
                <a:gd name="T75" fmla="*/ 5 h 169"/>
                <a:gd name="T76" fmla="*/ 150 w 444"/>
                <a:gd name="T77" fmla="*/ 0 h 169"/>
                <a:gd name="T78" fmla="*/ 158 w 444"/>
                <a:gd name="T79" fmla="*/ 0 h 169"/>
                <a:gd name="T80" fmla="*/ 173 w 444"/>
                <a:gd name="T81" fmla="*/ 5 h 169"/>
                <a:gd name="T82" fmla="*/ 211 w 444"/>
                <a:gd name="T83" fmla="*/ 5 h 169"/>
                <a:gd name="T84" fmla="*/ 226 w 444"/>
                <a:gd name="T85" fmla="*/ 11 h 169"/>
                <a:gd name="T86" fmla="*/ 241 w 444"/>
                <a:gd name="T87" fmla="*/ 11 h 169"/>
                <a:gd name="T88" fmla="*/ 256 w 444"/>
                <a:gd name="T89" fmla="*/ 17 h 169"/>
                <a:gd name="T90" fmla="*/ 271 w 444"/>
                <a:gd name="T91" fmla="*/ 22 h 169"/>
                <a:gd name="T92" fmla="*/ 286 w 444"/>
                <a:gd name="T93" fmla="*/ 28 h 169"/>
                <a:gd name="T94" fmla="*/ 301 w 444"/>
                <a:gd name="T95" fmla="*/ 34 h 169"/>
                <a:gd name="T96" fmla="*/ 316 w 444"/>
                <a:gd name="T97" fmla="*/ 39 h 169"/>
                <a:gd name="T98" fmla="*/ 331 w 444"/>
                <a:gd name="T99" fmla="*/ 45 h 169"/>
                <a:gd name="T100" fmla="*/ 353 w 444"/>
                <a:gd name="T101" fmla="*/ 56 h 169"/>
                <a:gd name="T102" fmla="*/ 376 w 444"/>
                <a:gd name="T103" fmla="*/ 73 h 169"/>
                <a:gd name="T104" fmla="*/ 391 w 444"/>
                <a:gd name="T105" fmla="*/ 79 h 169"/>
                <a:gd name="T106" fmla="*/ 436 w 444"/>
                <a:gd name="T107" fmla="*/ 113 h 169"/>
                <a:gd name="T108" fmla="*/ 444 w 444"/>
                <a:gd name="T109" fmla="*/ 124 h 16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4"/>
                <a:gd name="T166" fmla="*/ 0 h 169"/>
                <a:gd name="T167" fmla="*/ 444 w 444"/>
                <a:gd name="T168" fmla="*/ 169 h 16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4" h="169">
                  <a:moveTo>
                    <a:pt x="444" y="124"/>
                  </a:moveTo>
                  <a:lnTo>
                    <a:pt x="444" y="135"/>
                  </a:lnTo>
                  <a:lnTo>
                    <a:pt x="429" y="146"/>
                  </a:lnTo>
                  <a:lnTo>
                    <a:pt x="429" y="152"/>
                  </a:lnTo>
                  <a:lnTo>
                    <a:pt x="421" y="158"/>
                  </a:lnTo>
                  <a:lnTo>
                    <a:pt x="414" y="169"/>
                  </a:lnTo>
                  <a:lnTo>
                    <a:pt x="368" y="169"/>
                  </a:lnTo>
                  <a:lnTo>
                    <a:pt x="323" y="135"/>
                  </a:lnTo>
                  <a:lnTo>
                    <a:pt x="316" y="124"/>
                  </a:lnTo>
                  <a:lnTo>
                    <a:pt x="301" y="113"/>
                  </a:lnTo>
                  <a:lnTo>
                    <a:pt x="286" y="107"/>
                  </a:lnTo>
                  <a:lnTo>
                    <a:pt x="278" y="96"/>
                  </a:lnTo>
                  <a:lnTo>
                    <a:pt x="263" y="84"/>
                  </a:lnTo>
                  <a:lnTo>
                    <a:pt x="248" y="79"/>
                  </a:lnTo>
                  <a:lnTo>
                    <a:pt x="233" y="73"/>
                  </a:lnTo>
                  <a:lnTo>
                    <a:pt x="211" y="67"/>
                  </a:lnTo>
                  <a:lnTo>
                    <a:pt x="196" y="62"/>
                  </a:lnTo>
                  <a:lnTo>
                    <a:pt x="180" y="56"/>
                  </a:lnTo>
                  <a:lnTo>
                    <a:pt x="165" y="50"/>
                  </a:lnTo>
                  <a:lnTo>
                    <a:pt x="143" y="50"/>
                  </a:lnTo>
                  <a:lnTo>
                    <a:pt x="120" y="45"/>
                  </a:lnTo>
                  <a:lnTo>
                    <a:pt x="105" y="45"/>
                  </a:lnTo>
                  <a:lnTo>
                    <a:pt x="83" y="50"/>
                  </a:lnTo>
                  <a:lnTo>
                    <a:pt x="68" y="50"/>
                  </a:lnTo>
                  <a:lnTo>
                    <a:pt x="45" y="56"/>
                  </a:lnTo>
                  <a:lnTo>
                    <a:pt x="30" y="62"/>
                  </a:lnTo>
                  <a:lnTo>
                    <a:pt x="8" y="67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15" y="39"/>
                  </a:lnTo>
                  <a:lnTo>
                    <a:pt x="30" y="34"/>
                  </a:lnTo>
                  <a:lnTo>
                    <a:pt x="45" y="28"/>
                  </a:lnTo>
                  <a:lnTo>
                    <a:pt x="53" y="22"/>
                  </a:lnTo>
                  <a:lnTo>
                    <a:pt x="68" y="17"/>
                  </a:lnTo>
                  <a:lnTo>
                    <a:pt x="75" y="11"/>
                  </a:lnTo>
                  <a:lnTo>
                    <a:pt x="90" y="11"/>
                  </a:lnTo>
                  <a:lnTo>
                    <a:pt x="105" y="5"/>
                  </a:lnTo>
                  <a:lnTo>
                    <a:pt x="135" y="5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73" y="5"/>
                  </a:lnTo>
                  <a:lnTo>
                    <a:pt x="211" y="5"/>
                  </a:lnTo>
                  <a:lnTo>
                    <a:pt x="226" y="11"/>
                  </a:lnTo>
                  <a:lnTo>
                    <a:pt x="241" y="11"/>
                  </a:lnTo>
                  <a:lnTo>
                    <a:pt x="256" y="17"/>
                  </a:lnTo>
                  <a:lnTo>
                    <a:pt x="271" y="22"/>
                  </a:lnTo>
                  <a:lnTo>
                    <a:pt x="286" y="28"/>
                  </a:lnTo>
                  <a:lnTo>
                    <a:pt x="301" y="34"/>
                  </a:lnTo>
                  <a:lnTo>
                    <a:pt x="316" y="39"/>
                  </a:lnTo>
                  <a:lnTo>
                    <a:pt x="331" y="45"/>
                  </a:lnTo>
                  <a:lnTo>
                    <a:pt x="353" y="56"/>
                  </a:lnTo>
                  <a:lnTo>
                    <a:pt x="376" y="73"/>
                  </a:lnTo>
                  <a:lnTo>
                    <a:pt x="391" y="79"/>
                  </a:lnTo>
                  <a:lnTo>
                    <a:pt x="436" y="113"/>
                  </a:lnTo>
                  <a:lnTo>
                    <a:pt x="444" y="124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40"/>
            <p:cNvSpPr>
              <a:spLocks/>
            </p:cNvSpPr>
            <p:nvPr/>
          </p:nvSpPr>
          <p:spPr bwMode="auto">
            <a:xfrm>
              <a:off x="2241" y="502"/>
              <a:ext cx="601" cy="316"/>
            </a:xfrm>
            <a:custGeom>
              <a:avLst/>
              <a:gdLst>
                <a:gd name="T0" fmla="*/ 601 w 601"/>
                <a:gd name="T1" fmla="*/ 17 h 316"/>
                <a:gd name="T2" fmla="*/ 594 w 601"/>
                <a:gd name="T3" fmla="*/ 22 h 316"/>
                <a:gd name="T4" fmla="*/ 586 w 601"/>
                <a:gd name="T5" fmla="*/ 34 h 316"/>
                <a:gd name="T6" fmla="*/ 571 w 601"/>
                <a:gd name="T7" fmla="*/ 45 h 316"/>
                <a:gd name="T8" fmla="*/ 556 w 601"/>
                <a:gd name="T9" fmla="*/ 51 h 316"/>
                <a:gd name="T10" fmla="*/ 549 w 601"/>
                <a:gd name="T11" fmla="*/ 51 h 316"/>
                <a:gd name="T12" fmla="*/ 534 w 601"/>
                <a:gd name="T13" fmla="*/ 56 h 316"/>
                <a:gd name="T14" fmla="*/ 526 w 601"/>
                <a:gd name="T15" fmla="*/ 62 h 316"/>
                <a:gd name="T16" fmla="*/ 496 w 601"/>
                <a:gd name="T17" fmla="*/ 79 h 316"/>
                <a:gd name="T18" fmla="*/ 466 w 601"/>
                <a:gd name="T19" fmla="*/ 96 h 316"/>
                <a:gd name="T20" fmla="*/ 436 w 601"/>
                <a:gd name="T21" fmla="*/ 113 h 316"/>
                <a:gd name="T22" fmla="*/ 406 w 601"/>
                <a:gd name="T23" fmla="*/ 130 h 316"/>
                <a:gd name="T24" fmla="*/ 376 w 601"/>
                <a:gd name="T25" fmla="*/ 147 h 316"/>
                <a:gd name="T26" fmla="*/ 346 w 601"/>
                <a:gd name="T27" fmla="*/ 163 h 316"/>
                <a:gd name="T28" fmla="*/ 316 w 601"/>
                <a:gd name="T29" fmla="*/ 175 h 316"/>
                <a:gd name="T30" fmla="*/ 278 w 601"/>
                <a:gd name="T31" fmla="*/ 192 h 316"/>
                <a:gd name="T32" fmla="*/ 256 w 601"/>
                <a:gd name="T33" fmla="*/ 209 h 316"/>
                <a:gd name="T34" fmla="*/ 225 w 601"/>
                <a:gd name="T35" fmla="*/ 226 h 316"/>
                <a:gd name="T36" fmla="*/ 188 w 601"/>
                <a:gd name="T37" fmla="*/ 242 h 316"/>
                <a:gd name="T38" fmla="*/ 158 w 601"/>
                <a:gd name="T39" fmla="*/ 254 h 316"/>
                <a:gd name="T40" fmla="*/ 128 w 601"/>
                <a:gd name="T41" fmla="*/ 271 h 316"/>
                <a:gd name="T42" fmla="*/ 98 w 601"/>
                <a:gd name="T43" fmla="*/ 288 h 316"/>
                <a:gd name="T44" fmla="*/ 68 w 601"/>
                <a:gd name="T45" fmla="*/ 299 h 316"/>
                <a:gd name="T46" fmla="*/ 37 w 601"/>
                <a:gd name="T47" fmla="*/ 316 h 316"/>
                <a:gd name="T48" fmla="*/ 30 w 601"/>
                <a:gd name="T49" fmla="*/ 310 h 316"/>
                <a:gd name="T50" fmla="*/ 22 w 601"/>
                <a:gd name="T51" fmla="*/ 310 h 316"/>
                <a:gd name="T52" fmla="*/ 0 w 601"/>
                <a:gd name="T53" fmla="*/ 293 h 316"/>
                <a:gd name="T54" fmla="*/ 0 w 601"/>
                <a:gd name="T55" fmla="*/ 282 h 316"/>
                <a:gd name="T56" fmla="*/ 15 w 601"/>
                <a:gd name="T57" fmla="*/ 276 h 316"/>
                <a:gd name="T58" fmla="*/ 30 w 601"/>
                <a:gd name="T59" fmla="*/ 265 h 316"/>
                <a:gd name="T60" fmla="*/ 37 w 601"/>
                <a:gd name="T61" fmla="*/ 265 h 316"/>
                <a:gd name="T62" fmla="*/ 45 w 601"/>
                <a:gd name="T63" fmla="*/ 259 h 316"/>
                <a:gd name="T64" fmla="*/ 83 w 601"/>
                <a:gd name="T65" fmla="*/ 242 h 316"/>
                <a:gd name="T66" fmla="*/ 113 w 601"/>
                <a:gd name="T67" fmla="*/ 226 h 316"/>
                <a:gd name="T68" fmla="*/ 150 w 601"/>
                <a:gd name="T69" fmla="*/ 214 h 316"/>
                <a:gd name="T70" fmla="*/ 180 w 601"/>
                <a:gd name="T71" fmla="*/ 197 h 316"/>
                <a:gd name="T72" fmla="*/ 210 w 601"/>
                <a:gd name="T73" fmla="*/ 180 h 316"/>
                <a:gd name="T74" fmla="*/ 240 w 601"/>
                <a:gd name="T75" fmla="*/ 163 h 316"/>
                <a:gd name="T76" fmla="*/ 278 w 601"/>
                <a:gd name="T77" fmla="*/ 147 h 316"/>
                <a:gd name="T78" fmla="*/ 308 w 601"/>
                <a:gd name="T79" fmla="*/ 135 h 316"/>
                <a:gd name="T80" fmla="*/ 338 w 601"/>
                <a:gd name="T81" fmla="*/ 113 h 316"/>
                <a:gd name="T82" fmla="*/ 368 w 601"/>
                <a:gd name="T83" fmla="*/ 101 h 316"/>
                <a:gd name="T84" fmla="*/ 398 w 601"/>
                <a:gd name="T85" fmla="*/ 85 h 316"/>
                <a:gd name="T86" fmla="*/ 436 w 601"/>
                <a:gd name="T87" fmla="*/ 68 h 316"/>
                <a:gd name="T88" fmla="*/ 466 w 601"/>
                <a:gd name="T89" fmla="*/ 51 h 316"/>
                <a:gd name="T90" fmla="*/ 496 w 601"/>
                <a:gd name="T91" fmla="*/ 34 h 316"/>
                <a:gd name="T92" fmla="*/ 526 w 601"/>
                <a:gd name="T93" fmla="*/ 17 h 316"/>
                <a:gd name="T94" fmla="*/ 564 w 601"/>
                <a:gd name="T95" fmla="*/ 0 h 316"/>
                <a:gd name="T96" fmla="*/ 579 w 601"/>
                <a:gd name="T97" fmla="*/ 0 h 316"/>
                <a:gd name="T98" fmla="*/ 579 w 601"/>
                <a:gd name="T99" fmla="*/ 6 h 316"/>
                <a:gd name="T100" fmla="*/ 586 w 601"/>
                <a:gd name="T101" fmla="*/ 6 h 316"/>
                <a:gd name="T102" fmla="*/ 601 w 601"/>
                <a:gd name="T103" fmla="*/ 17 h 31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1"/>
                <a:gd name="T157" fmla="*/ 0 h 316"/>
                <a:gd name="T158" fmla="*/ 601 w 601"/>
                <a:gd name="T159" fmla="*/ 316 h 31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1" h="316">
                  <a:moveTo>
                    <a:pt x="601" y="17"/>
                  </a:moveTo>
                  <a:lnTo>
                    <a:pt x="594" y="22"/>
                  </a:lnTo>
                  <a:lnTo>
                    <a:pt x="586" y="34"/>
                  </a:lnTo>
                  <a:lnTo>
                    <a:pt x="571" y="45"/>
                  </a:lnTo>
                  <a:lnTo>
                    <a:pt x="556" y="51"/>
                  </a:lnTo>
                  <a:lnTo>
                    <a:pt x="549" y="51"/>
                  </a:lnTo>
                  <a:lnTo>
                    <a:pt x="534" y="56"/>
                  </a:lnTo>
                  <a:lnTo>
                    <a:pt x="526" y="62"/>
                  </a:lnTo>
                  <a:lnTo>
                    <a:pt x="496" y="79"/>
                  </a:lnTo>
                  <a:lnTo>
                    <a:pt x="466" y="96"/>
                  </a:lnTo>
                  <a:lnTo>
                    <a:pt x="436" y="113"/>
                  </a:lnTo>
                  <a:lnTo>
                    <a:pt x="406" y="130"/>
                  </a:lnTo>
                  <a:lnTo>
                    <a:pt x="376" y="147"/>
                  </a:lnTo>
                  <a:lnTo>
                    <a:pt x="346" y="163"/>
                  </a:lnTo>
                  <a:lnTo>
                    <a:pt x="316" y="175"/>
                  </a:lnTo>
                  <a:lnTo>
                    <a:pt x="278" y="192"/>
                  </a:lnTo>
                  <a:lnTo>
                    <a:pt x="256" y="209"/>
                  </a:lnTo>
                  <a:lnTo>
                    <a:pt x="225" y="226"/>
                  </a:lnTo>
                  <a:lnTo>
                    <a:pt x="188" y="242"/>
                  </a:lnTo>
                  <a:lnTo>
                    <a:pt x="158" y="254"/>
                  </a:lnTo>
                  <a:lnTo>
                    <a:pt x="128" y="271"/>
                  </a:lnTo>
                  <a:lnTo>
                    <a:pt x="98" y="288"/>
                  </a:lnTo>
                  <a:lnTo>
                    <a:pt x="68" y="299"/>
                  </a:lnTo>
                  <a:lnTo>
                    <a:pt x="37" y="316"/>
                  </a:lnTo>
                  <a:lnTo>
                    <a:pt x="30" y="310"/>
                  </a:lnTo>
                  <a:lnTo>
                    <a:pt x="22" y="310"/>
                  </a:lnTo>
                  <a:lnTo>
                    <a:pt x="0" y="293"/>
                  </a:lnTo>
                  <a:lnTo>
                    <a:pt x="0" y="282"/>
                  </a:lnTo>
                  <a:lnTo>
                    <a:pt x="15" y="276"/>
                  </a:lnTo>
                  <a:lnTo>
                    <a:pt x="30" y="265"/>
                  </a:lnTo>
                  <a:lnTo>
                    <a:pt x="37" y="265"/>
                  </a:lnTo>
                  <a:lnTo>
                    <a:pt x="45" y="259"/>
                  </a:lnTo>
                  <a:lnTo>
                    <a:pt x="83" y="242"/>
                  </a:lnTo>
                  <a:lnTo>
                    <a:pt x="113" y="226"/>
                  </a:lnTo>
                  <a:lnTo>
                    <a:pt x="150" y="214"/>
                  </a:lnTo>
                  <a:lnTo>
                    <a:pt x="180" y="197"/>
                  </a:lnTo>
                  <a:lnTo>
                    <a:pt x="210" y="180"/>
                  </a:lnTo>
                  <a:lnTo>
                    <a:pt x="240" y="163"/>
                  </a:lnTo>
                  <a:lnTo>
                    <a:pt x="278" y="147"/>
                  </a:lnTo>
                  <a:lnTo>
                    <a:pt x="308" y="135"/>
                  </a:lnTo>
                  <a:lnTo>
                    <a:pt x="338" y="113"/>
                  </a:lnTo>
                  <a:lnTo>
                    <a:pt x="368" y="101"/>
                  </a:lnTo>
                  <a:lnTo>
                    <a:pt x="398" y="85"/>
                  </a:lnTo>
                  <a:lnTo>
                    <a:pt x="436" y="68"/>
                  </a:lnTo>
                  <a:lnTo>
                    <a:pt x="466" y="51"/>
                  </a:lnTo>
                  <a:lnTo>
                    <a:pt x="496" y="34"/>
                  </a:lnTo>
                  <a:lnTo>
                    <a:pt x="526" y="17"/>
                  </a:lnTo>
                  <a:lnTo>
                    <a:pt x="564" y="0"/>
                  </a:lnTo>
                  <a:lnTo>
                    <a:pt x="579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60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41"/>
            <p:cNvSpPr>
              <a:spLocks/>
            </p:cNvSpPr>
            <p:nvPr/>
          </p:nvSpPr>
          <p:spPr bwMode="auto">
            <a:xfrm>
              <a:off x="5001" y="513"/>
              <a:ext cx="172" cy="136"/>
            </a:xfrm>
            <a:custGeom>
              <a:avLst/>
              <a:gdLst>
                <a:gd name="T0" fmla="*/ 157 w 172"/>
                <a:gd name="T1" fmla="*/ 45 h 136"/>
                <a:gd name="T2" fmla="*/ 172 w 172"/>
                <a:gd name="T3" fmla="*/ 57 h 136"/>
                <a:gd name="T4" fmla="*/ 172 w 172"/>
                <a:gd name="T5" fmla="*/ 68 h 136"/>
                <a:gd name="T6" fmla="*/ 157 w 172"/>
                <a:gd name="T7" fmla="*/ 68 h 136"/>
                <a:gd name="T8" fmla="*/ 142 w 172"/>
                <a:gd name="T9" fmla="*/ 79 h 136"/>
                <a:gd name="T10" fmla="*/ 142 w 172"/>
                <a:gd name="T11" fmla="*/ 90 h 136"/>
                <a:gd name="T12" fmla="*/ 150 w 172"/>
                <a:gd name="T13" fmla="*/ 96 h 136"/>
                <a:gd name="T14" fmla="*/ 157 w 172"/>
                <a:gd name="T15" fmla="*/ 107 h 136"/>
                <a:gd name="T16" fmla="*/ 150 w 172"/>
                <a:gd name="T17" fmla="*/ 119 h 136"/>
                <a:gd name="T18" fmla="*/ 142 w 172"/>
                <a:gd name="T19" fmla="*/ 113 h 136"/>
                <a:gd name="T20" fmla="*/ 135 w 172"/>
                <a:gd name="T21" fmla="*/ 113 h 136"/>
                <a:gd name="T22" fmla="*/ 127 w 172"/>
                <a:gd name="T23" fmla="*/ 107 h 136"/>
                <a:gd name="T24" fmla="*/ 120 w 172"/>
                <a:gd name="T25" fmla="*/ 107 h 136"/>
                <a:gd name="T26" fmla="*/ 112 w 172"/>
                <a:gd name="T27" fmla="*/ 102 h 136"/>
                <a:gd name="T28" fmla="*/ 97 w 172"/>
                <a:gd name="T29" fmla="*/ 102 h 136"/>
                <a:gd name="T30" fmla="*/ 75 w 172"/>
                <a:gd name="T31" fmla="*/ 119 h 136"/>
                <a:gd name="T32" fmla="*/ 75 w 172"/>
                <a:gd name="T33" fmla="*/ 124 h 136"/>
                <a:gd name="T34" fmla="*/ 67 w 172"/>
                <a:gd name="T35" fmla="*/ 130 h 136"/>
                <a:gd name="T36" fmla="*/ 60 w 172"/>
                <a:gd name="T37" fmla="*/ 130 h 136"/>
                <a:gd name="T38" fmla="*/ 52 w 172"/>
                <a:gd name="T39" fmla="*/ 136 h 136"/>
                <a:gd name="T40" fmla="*/ 45 w 172"/>
                <a:gd name="T41" fmla="*/ 136 h 136"/>
                <a:gd name="T42" fmla="*/ 30 w 172"/>
                <a:gd name="T43" fmla="*/ 124 h 136"/>
                <a:gd name="T44" fmla="*/ 37 w 172"/>
                <a:gd name="T45" fmla="*/ 119 h 136"/>
                <a:gd name="T46" fmla="*/ 37 w 172"/>
                <a:gd name="T47" fmla="*/ 113 h 136"/>
                <a:gd name="T48" fmla="*/ 52 w 172"/>
                <a:gd name="T49" fmla="*/ 102 h 136"/>
                <a:gd name="T50" fmla="*/ 52 w 172"/>
                <a:gd name="T51" fmla="*/ 96 h 136"/>
                <a:gd name="T52" fmla="*/ 37 w 172"/>
                <a:gd name="T53" fmla="*/ 85 h 136"/>
                <a:gd name="T54" fmla="*/ 15 w 172"/>
                <a:gd name="T55" fmla="*/ 85 h 136"/>
                <a:gd name="T56" fmla="*/ 7 w 172"/>
                <a:gd name="T57" fmla="*/ 79 h 136"/>
                <a:gd name="T58" fmla="*/ 0 w 172"/>
                <a:gd name="T59" fmla="*/ 79 h 136"/>
                <a:gd name="T60" fmla="*/ 0 w 172"/>
                <a:gd name="T61" fmla="*/ 68 h 136"/>
                <a:gd name="T62" fmla="*/ 7 w 172"/>
                <a:gd name="T63" fmla="*/ 62 h 136"/>
                <a:gd name="T64" fmla="*/ 22 w 172"/>
                <a:gd name="T65" fmla="*/ 62 h 136"/>
                <a:gd name="T66" fmla="*/ 37 w 172"/>
                <a:gd name="T67" fmla="*/ 51 h 136"/>
                <a:gd name="T68" fmla="*/ 52 w 172"/>
                <a:gd name="T69" fmla="*/ 51 h 136"/>
                <a:gd name="T70" fmla="*/ 60 w 172"/>
                <a:gd name="T71" fmla="*/ 45 h 136"/>
                <a:gd name="T72" fmla="*/ 67 w 172"/>
                <a:gd name="T73" fmla="*/ 34 h 136"/>
                <a:gd name="T74" fmla="*/ 67 w 172"/>
                <a:gd name="T75" fmla="*/ 17 h 136"/>
                <a:gd name="T76" fmla="*/ 75 w 172"/>
                <a:gd name="T77" fmla="*/ 6 h 136"/>
                <a:gd name="T78" fmla="*/ 75 w 172"/>
                <a:gd name="T79" fmla="*/ 0 h 136"/>
                <a:gd name="T80" fmla="*/ 82 w 172"/>
                <a:gd name="T81" fmla="*/ 0 h 136"/>
                <a:gd name="T82" fmla="*/ 97 w 172"/>
                <a:gd name="T83" fmla="*/ 11 h 136"/>
                <a:gd name="T84" fmla="*/ 105 w 172"/>
                <a:gd name="T85" fmla="*/ 23 h 136"/>
                <a:gd name="T86" fmla="*/ 105 w 172"/>
                <a:gd name="T87" fmla="*/ 28 h 136"/>
                <a:gd name="T88" fmla="*/ 135 w 172"/>
                <a:gd name="T89" fmla="*/ 51 h 136"/>
                <a:gd name="T90" fmla="*/ 142 w 172"/>
                <a:gd name="T91" fmla="*/ 45 h 136"/>
                <a:gd name="T92" fmla="*/ 157 w 172"/>
                <a:gd name="T93" fmla="*/ 45 h 1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2"/>
                <a:gd name="T142" fmla="*/ 0 h 136"/>
                <a:gd name="T143" fmla="*/ 172 w 172"/>
                <a:gd name="T144" fmla="*/ 136 h 1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2" h="136">
                  <a:moveTo>
                    <a:pt x="157" y="45"/>
                  </a:moveTo>
                  <a:lnTo>
                    <a:pt x="172" y="57"/>
                  </a:lnTo>
                  <a:lnTo>
                    <a:pt x="172" y="68"/>
                  </a:lnTo>
                  <a:lnTo>
                    <a:pt x="157" y="68"/>
                  </a:lnTo>
                  <a:lnTo>
                    <a:pt x="142" y="79"/>
                  </a:lnTo>
                  <a:lnTo>
                    <a:pt x="142" y="90"/>
                  </a:lnTo>
                  <a:lnTo>
                    <a:pt x="150" y="96"/>
                  </a:lnTo>
                  <a:lnTo>
                    <a:pt x="157" y="107"/>
                  </a:lnTo>
                  <a:lnTo>
                    <a:pt x="150" y="119"/>
                  </a:lnTo>
                  <a:lnTo>
                    <a:pt x="142" y="113"/>
                  </a:lnTo>
                  <a:lnTo>
                    <a:pt x="135" y="113"/>
                  </a:lnTo>
                  <a:lnTo>
                    <a:pt x="127" y="107"/>
                  </a:lnTo>
                  <a:lnTo>
                    <a:pt x="120" y="107"/>
                  </a:lnTo>
                  <a:lnTo>
                    <a:pt x="112" y="102"/>
                  </a:lnTo>
                  <a:lnTo>
                    <a:pt x="97" y="102"/>
                  </a:lnTo>
                  <a:lnTo>
                    <a:pt x="75" y="119"/>
                  </a:lnTo>
                  <a:lnTo>
                    <a:pt x="75" y="124"/>
                  </a:lnTo>
                  <a:lnTo>
                    <a:pt x="67" y="130"/>
                  </a:lnTo>
                  <a:lnTo>
                    <a:pt x="60" y="130"/>
                  </a:lnTo>
                  <a:lnTo>
                    <a:pt x="52" y="136"/>
                  </a:lnTo>
                  <a:lnTo>
                    <a:pt x="45" y="136"/>
                  </a:lnTo>
                  <a:lnTo>
                    <a:pt x="30" y="124"/>
                  </a:lnTo>
                  <a:lnTo>
                    <a:pt x="37" y="119"/>
                  </a:lnTo>
                  <a:lnTo>
                    <a:pt x="37" y="113"/>
                  </a:lnTo>
                  <a:lnTo>
                    <a:pt x="52" y="102"/>
                  </a:lnTo>
                  <a:lnTo>
                    <a:pt x="52" y="96"/>
                  </a:lnTo>
                  <a:lnTo>
                    <a:pt x="37" y="85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7" y="62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52" y="51"/>
                  </a:lnTo>
                  <a:lnTo>
                    <a:pt x="60" y="45"/>
                  </a:lnTo>
                  <a:lnTo>
                    <a:pt x="67" y="34"/>
                  </a:lnTo>
                  <a:lnTo>
                    <a:pt x="67" y="17"/>
                  </a:lnTo>
                  <a:lnTo>
                    <a:pt x="75" y="6"/>
                  </a:lnTo>
                  <a:lnTo>
                    <a:pt x="75" y="0"/>
                  </a:lnTo>
                  <a:lnTo>
                    <a:pt x="82" y="0"/>
                  </a:lnTo>
                  <a:lnTo>
                    <a:pt x="97" y="11"/>
                  </a:lnTo>
                  <a:lnTo>
                    <a:pt x="105" y="23"/>
                  </a:lnTo>
                  <a:lnTo>
                    <a:pt x="105" y="28"/>
                  </a:lnTo>
                  <a:lnTo>
                    <a:pt x="135" y="51"/>
                  </a:lnTo>
                  <a:lnTo>
                    <a:pt x="142" y="45"/>
                  </a:lnTo>
                  <a:lnTo>
                    <a:pt x="157" y="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42"/>
            <p:cNvSpPr>
              <a:spLocks/>
            </p:cNvSpPr>
            <p:nvPr/>
          </p:nvSpPr>
          <p:spPr bwMode="auto">
            <a:xfrm>
              <a:off x="1654" y="513"/>
              <a:ext cx="76" cy="68"/>
            </a:xfrm>
            <a:custGeom>
              <a:avLst/>
              <a:gdLst>
                <a:gd name="T0" fmla="*/ 76 w 76"/>
                <a:gd name="T1" fmla="*/ 28 h 68"/>
                <a:gd name="T2" fmla="*/ 76 w 76"/>
                <a:gd name="T3" fmla="*/ 51 h 68"/>
                <a:gd name="T4" fmla="*/ 68 w 76"/>
                <a:gd name="T5" fmla="*/ 62 h 68"/>
                <a:gd name="T6" fmla="*/ 53 w 76"/>
                <a:gd name="T7" fmla="*/ 68 h 68"/>
                <a:gd name="T8" fmla="*/ 38 w 76"/>
                <a:gd name="T9" fmla="*/ 68 h 68"/>
                <a:gd name="T10" fmla="*/ 30 w 76"/>
                <a:gd name="T11" fmla="*/ 62 h 68"/>
                <a:gd name="T12" fmla="*/ 23 w 76"/>
                <a:gd name="T13" fmla="*/ 62 h 68"/>
                <a:gd name="T14" fmla="*/ 0 w 76"/>
                <a:gd name="T15" fmla="*/ 45 h 68"/>
                <a:gd name="T16" fmla="*/ 0 w 76"/>
                <a:gd name="T17" fmla="*/ 28 h 68"/>
                <a:gd name="T18" fmla="*/ 8 w 76"/>
                <a:gd name="T19" fmla="*/ 23 h 68"/>
                <a:gd name="T20" fmla="*/ 15 w 76"/>
                <a:gd name="T21" fmla="*/ 11 h 68"/>
                <a:gd name="T22" fmla="*/ 30 w 76"/>
                <a:gd name="T23" fmla="*/ 6 h 68"/>
                <a:gd name="T24" fmla="*/ 38 w 76"/>
                <a:gd name="T25" fmla="*/ 0 h 68"/>
                <a:gd name="T26" fmla="*/ 53 w 76"/>
                <a:gd name="T27" fmla="*/ 6 h 68"/>
                <a:gd name="T28" fmla="*/ 68 w 76"/>
                <a:gd name="T29" fmla="*/ 11 h 68"/>
                <a:gd name="T30" fmla="*/ 68 w 76"/>
                <a:gd name="T31" fmla="*/ 17 h 68"/>
                <a:gd name="T32" fmla="*/ 76 w 76"/>
                <a:gd name="T33" fmla="*/ 23 h 68"/>
                <a:gd name="T34" fmla="*/ 76 w 76"/>
                <a:gd name="T35" fmla="*/ 28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6"/>
                <a:gd name="T55" fmla="*/ 0 h 68"/>
                <a:gd name="T56" fmla="*/ 76 w 76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6" h="68">
                  <a:moveTo>
                    <a:pt x="76" y="28"/>
                  </a:moveTo>
                  <a:lnTo>
                    <a:pt x="76" y="51"/>
                  </a:lnTo>
                  <a:lnTo>
                    <a:pt x="68" y="62"/>
                  </a:lnTo>
                  <a:lnTo>
                    <a:pt x="53" y="68"/>
                  </a:lnTo>
                  <a:lnTo>
                    <a:pt x="38" y="68"/>
                  </a:lnTo>
                  <a:lnTo>
                    <a:pt x="30" y="62"/>
                  </a:lnTo>
                  <a:lnTo>
                    <a:pt x="23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53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76" y="23"/>
                  </a:lnTo>
                  <a:lnTo>
                    <a:pt x="76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43"/>
            <p:cNvSpPr>
              <a:spLocks/>
            </p:cNvSpPr>
            <p:nvPr/>
          </p:nvSpPr>
          <p:spPr bwMode="auto">
            <a:xfrm>
              <a:off x="368" y="558"/>
              <a:ext cx="91" cy="74"/>
            </a:xfrm>
            <a:custGeom>
              <a:avLst/>
              <a:gdLst>
                <a:gd name="T0" fmla="*/ 91 w 91"/>
                <a:gd name="T1" fmla="*/ 23 h 74"/>
                <a:gd name="T2" fmla="*/ 83 w 91"/>
                <a:gd name="T3" fmla="*/ 34 h 74"/>
                <a:gd name="T4" fmla="*/ 83 w 91"/>
                <a:gd name="T5" fmla="*/ 51 h 74"/>
                <a:gd name="T6" fmla="*/ 53 w 91"/>
                <a:gd name="T7" fmla="*/ 74 h 74"/>
                <a:gd name="T8" fmla="*/ 38 w 91"/>
                <a:gd name="T9" fmla="*/ 74 h 74"/>
                <a:gd name="T10" fmla="*/ 31 w 91"/>
                <a:gd name="T11" fmla="*/ 68 h 74"/>
                <a:gd name="T12" fmla="*/ 23 w 91"/>
                <a:gd name="T13" fmla="*/ 68 h 74"/>
                <a:gd name="T14" fmla="*/ 15 w 91"/>
                <a:gd name="T15" fmla="*/ 62 h 74"/>
                <a:gd name="T16" fmla="*/ 8 w 91"/>
                <a:gd name="T17" fmla="*/ 62 h 74"/>
                <a:gd name="T18" fmla="*/ 0 w 91"/>
                <a:gd name="T19" fmla="*/ 57 h 74"/>
                <a:gd name="T20" fmla="*/ 0 w 91"/>
                <a:gd name="T21" fmla="*/ 40 h 74"/>
                <a:gd name="T22" fmla="*/ 8 w 91"/>
                <a:gd name="T23" fmla="*/ 34 h 74"/>
                <a:gd name="T24" fmla="*/ 15 w 91"/>
                <a:gd name="T25" fmla="*/ 23 h 74"/>
                <a:gd name="T26" fmla="*/ 46 w 91"/>
                <a:gd name="T27" fmla="*/ 0 h 74"/>
                <a:gd name="T28" fmla="*/ 61 w 91"/>
                <a:gd name="T29" fmla="*/ 0 h 74"/>
                <a:gd name="T30" fmla="*/ 68 w 91"/>
                <a:gd name="T31" fmla="*/ 6 h 74"/>
                <a:gd name="T32" fmla="*/ 76 w 91"/>
                <a:gd name="T33" fmla="*/ 6 h 74"/>
                <a:gd name="T34" fmla="*/ 76 w 91"/>
                <a:gd name="T35" fmla="*/ 12 h 74"/>
                <a:gd name="T36" fmla="*/ 83 w 91"/>
                <a:gd name="T37" fmla="*/ 17 h 74"/>
                <a:gd name="T38" fmla="*/ 83 w 91"/>
                <a:gd name="T39" fmla="*/ 23 h 74"/>
                <a:gd name="T40" fmla="*/ 91 w 91"/>
                <a:gd name="T41" fmla="*/ 23 h 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1"/>
                <a:gd name="T64" fmla="*/ 0 h 74"/>
                <a:gd name="T65" fmla="*/ 91 w 91"/>
                <a:gd name="T66" fmla="*/ 74 h 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1" h="74">
                  <a:moveTo>
                    <a:pt x="91" y="23"/>
                  </a:moveTo>
                  <a:lnTo>
                    <a:pt x="83" y="34"/>
                  </a:lnTo>
                  <a:lnTo>
                    <a:pt x="83" y="51"/>
                  </a:lnTo>
                  <a:lnTo>
                    <a:pt x="53" y="74"/>
                  </a:lnTo>
                  <a:lnTo>
                    <a:pt x="38" y="74"/>
                  </a:lnTo>
                  <a:lnTo>
                    <a:pt x="31" y="68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62"/>
                  </a:lnTo>
                  <a:lnTo>
                    <a:pt x="0" y="57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15" y="23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76" y="6"/>
                  </a:lnTo>
                  <a:lnTo>
                    <a:pt x="76" y="12"/>
                  </a:lnTo>
                  <a:lnTo>
                    <a:pt x="83" y="17"/>
                  </a:lnTo>
                  <a:lnTo>
                    <a:pt x="83" y="23"/>
                  </a:lnTo>
                  <a:lnTo>
                    <a:pt x="91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44"/>
            <p:cNvSpPr>
              <a:spLocks/>
            </p:cNvSpPr>
            <p:nvPr/>
          </p:nvSpPr>
          <p:spPr bwMode="auto">
            <a:xfrm>
              <a:off x="1940" y="564"/>
              <a:ext cx="90" cy="68"/>
            </a:xfrm>
            <a:custGeom>
              <a:avLst/>
              <a:gdLst>
                <a:gd name="T0" fmla="*/ 90 w 90"/>
                <a:gd name="T1" fmla="*/ 34 h 68"/>
                <a:gd name="T2" fmla="*/ 90 w 90"/>
                <a:gd name="T3" fmla="*/ 45 h 68"/>
                <a:gd name="T4" fmla="*/ 83 w 90"/>
                <a:gd name="T5" fmla="*/ 51 h 68"/>
                <a:gd name="T6" fmla="*/ 75 w 90"/>
                <a:gd name="T7" fmla="*/ 62 h 68"/>
                <a:gd name="T8" fmla="*/ 68 w 90"/>
                <a:gd name="T9" fmla="*/ 68 h 68"/>
                <a:gd name="T10" fmla="*/ 45 w 90"/>
                <a:gd name="T11" fmla="*/ 68 h 68"/>
                <a:gd name="T12" fmla="*/ 38 w 90"/>
                <a:gd name="T13" fmla="*/ 62 h 68"/>
                <a:gd name="T14" fmla="*/ 30 w 90"/>
                <a:gd name="T15" fmla="*/ 62 h 68"/>
                <a:gd name="T16" fmla="*/ 23 w 90"/>
                <a:gd name="T17" fmla="*/ 56 h 68"/>
                <a:gd name="T18" fmla="*/ 23 w 90"/>
                <a:gd name="T19" fmla="*/ 51 h 68"/>
                <a:gd name="T20" fmla="*/ 15 w 90"/>
                <a:gd name="T21" fmla="*/ 51 h 68"/>
                <a:gd name="T22" fmla="*/ 8 w 90"/>
                <a:gd name="T23" fmla="*/ 45 h 68"/>
                <a:gd name="T24" fmla="*/ 0 w 90"/>
                <a:gd name="T25" fmla="*/ 34 h 68"/>
                <a:gd name="T26" fmla="*/ 0 w 90"/>
                <a:gd name="T27" fmla="*/ 28 h 68"/>
                <a:gd name="T28" fmla="*/ 8 w 90"/>
                <a:gd name="T29" fmla="*/ 17 h 68"/>
                <a:gd name="T30" fmla="*/ 8 w 90"/>
                <a:gd name="T31" fmla="*/ 11 h 68"/>
                <a:gd name="T32" fmla="*/ 15 w 90"/>
                <a:gd name="T33" fmla="*/ 11 h 68"/>
                <a:gd name="T34" fmla="*/ 23 w 90"/>
                <a:gd name="T35" fmla="*/ 6 h 68"/>
                <a:gd name="T36" fmla="*/ 45 w 90"/>
                <a:gd name="T37" fmla="*/ 6 h 68"/>
                <a:gd name="T38" fmla="*/ 53 w 90"/>
                <a:gd name="T39" fmla="*/ 0 h 68"/>
                <a:gd name="T40" fmla="*/ 83 w 90"/>
                <a:gd name="T41" fmla="*/ 23 h 68"/>
                <a:gd name="T42" fmla="*/ 83 w 90"/>
                <a:gd name="T43" fmla="*/ 28 h 68"/>
                <a:gd name="T44" fmla="*/ 90 w 90"/>
                <a:gd name="T45" fmla="*/ 34 h 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90"/>
                <a:gd name="T70" fmla="*/ 0 h 68"/>
                <a:gd name="T71" fmla="*/ 90 w 90"/>
                <a:gd name="T72" fmla="*/ 68 h 6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90" h="68">
                  <a:moveTo>
                    <a:pt x="90" y="34"/>
                  </a:moveTo>
                  <a:lnTo>
                    <a:pt x="90" y="45"/>
                  </a:lnTo>
                  <a:lnTo>
                    <a:pt x="83" y="51"/>
                  </a:lnTo>
                  <a:lnTo>
                    <a:pt x="75" y="62"/>
                  </a:lnTo>
                  <a:lnTo>
                    <a:pt x="68" y="68"/>
                  </a:lnTo>
                  <a:lnTo>
                    <a:pt x="45" y="68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11"/>
                  </a:lnTo>
                  <a:lnTo>
                    <a:pt x="23" y="6"/>
                  </a:lnTo>
                  <a:lnTo>
                    <a:pt x="45" y="6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8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45"/>
            <p:cNvSpPr>
              <a:spLocks/>
            </p:cNvSpPr>
            <p:nvPr/>
          </p:nvSpPr>
          <p:spPr bwMode="auto">
            <a:xfrm>
              <a:off x="1301" y="570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9 h 62"/>
                <a:gd name="T4" fmla="*/ 68 w 83"/>
                <a:gd name="T5" fmla="*/ 50 h 62"/>
                <a:gd name="T6" fmla="*/ 53 w 83"/>
                <a:gd name="T7" fmla="*/ 50 h 62"/>
                <a:gd name="T8" fmla="*/ 37 w 83"/>
                <a:gd name="T9" fmla="*/ 62 h 62"/>
                <a:gd name="T10" fmla="*/ 22 w 83"/>
                <a:gd name="T11" fmla="*/ 62 h 62"/>
                <a:gd name="T12" fmla="*/ 0 w 83"/>
                <a:gd name="T13" fmla="*/ 45 h 62"/>
                <a:gd name="T14" fmla="*/ 0 w 83"/>
                <a:gd name="T15" fmla="*/ 28 h 62"/>
                <a:gd name="T16" fmla="*/ 7 w 83"/>
                <a:gd name="T17" fmla="*/ 17 h 62"/>
                <a:gd name="T18" fmla="*/ 30 w 83"/>
                <a:gd name="T19" fmla="*/ 0 h 62"/>
                <a:gd name="T20" fmla="*/ 37 w 83"/>
                <a:gd name="T21" fmla="*/ 5 h 62"/>
                <a:gd name="T22" fmla="*/ 53 w 83"/>
                <a:gd name="T23" fmla="*/ 5 h 62"/>
                <a:gd name="T24" fmla="*/ 68 w 83"/>
                <a:gd name="T25" fmla="*/ 17 h 62"/>
                <a:gd name="T26" fmla="*/ 75 w 83"/>
                <a:gd name="T27" fmla="*/ 17 h 62"/>
                <a:gd name="T28" fmla="*/ 83 w 83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3"/>
                <a:gd name="T46" fmla="*/ 0 h 62"/>
                <a:gd name="T47" fmla="*/ 83 w 83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3" h="62">
                  <a:moveTo>
                    <a:pt x="83" y="22"/>
                  </a:moveTo>
                  <a:lnTo>
                    <a:pt x="83" y="39"/>
                  </a:lnTo>
                  <a:lnTo>
                    <a:pt x="68" y="50"/>
                  </a:lnTo>
                  <a:lnTo>
                    <a:pt x="53" y="50"/>
                  </a:lnTo>
                  <a:lnTo>
                    <a:pt x="37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3" y="5"/>
                  </a:lnTo>
                  <a:lnTo>
                    <a:pt x="68" y="17"/>
                  </a:lnTo>
                  <a:lnTo>
                    <a:pt x="75" y="17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46"/>
            <p:cNvSpPr>
              <a:spLocks/>
            </p:cNvSpPr>
            <p:nvPr/>
          </p:nvSpPr>
          <p:spPr bwMode="auto">
            <a:xfrm>
              <a:off x="3128" y="587"/>
              <a:ext cx="135" cy="129"/>
            </a:xfrm>
            <a:custGeom>
              <a:avLst/>
              <a:gdLst>
                <a:gd name="T0" fmla="*/ 120 w 135"/>
                <a:gd name="T1" fmla="*/ 22 h 129"/>
                <a:gd name="T2" fmla="*/ 135 w 135"/>
                <a:gd name="T3" fmla="*/ 33 h 129"/>
                <a:gd name="T4" fmla="*/ 135 w 135"/>
                <a:gd name="T5" fmla="*/ 39 h 129"/>
                <a:gd name="T6" fmla="*/ 113 w 135"/>
                <a:gd name="T7" fmla="*/ 56 h 129"/>
                <a:gd name="T8" fmla="*/ 113 w 135"/>
                <a:gd name="T9" fmla="*/ 84 h 129"/>
                <a:gd name="T10" fmla="*/ 120 w 135"/>
                <a:gd name="T11" fmla="*/ 90 h 129"/>
                <a:gd name="T12" fmla="*/ 128 w 135"/>
                <a:gd name="T13" fmla="*/ 107 h 129"/>
                <a:gd name="T14" fmla="*/ 128 w 135"/>
                <a:gd name="T15" fmla="*/ 129 h 129"/>
                <a:gd name="T16" fmla="*/ 113 w 135"/>
                <a:gd name="T17" fmla="*/ 129 h 129"/>
                <a:gd name="T18" fmla="*/ 105 w 135"/>
                <a:gd name="T19" fmla="*/ 118 h 129"/>
                <a:gd name="T20" fmla="*/ 90 w 135"/>
                <a:gd name="T21" fmla="*/ 107 h 129"/>
                <a:gd name="T22" fmla="*/ 83 w 135"/>
                <a:gd name="T23" fmla="*/ 95 h 129"/>
                <a:gd name="T24" fmla="*/ 75 w 135"/>
                <a:gd name="T25" fmla="*/ 84 h 129"/>
                <a:gd name="T26" fmla="*/ 68 w 135"/>
                <a:gd name="T27" fmla="*/ 78 h 129"/>
                <a:gd name="T28" fmla="*/ 53 w 135"/>
                <a:gd name="T29" fmla="*/ 78 h 129"/>
                <a:gd name="T30" fmla="*/ 30 w 135"/>
                <a:gd name="T31" fmla="*/ 95 h 129"/>
                <a:gd name="T32" fmla="*/ 30 w 135"/>
                <a:gd name="T33" fmla="*/ 101 h 129"/>
                <a:gd name="T34" fmla="*/ 8 w 135"/>
                <a:gd name="T35" fmla="*/ 101 h 129"/>
                <a:gd name="T36" fmla="*/ 0 w 135"/>
                <a:gd name="T37" fmla="*/ 90 h 129"/>
                <a:gd name="T38" fmla="*/ 0 w 135"/>
                <a:gd name="T39" fmla="*/ 84 h 129"/>
                <a:gd name="T40" fmla="*/ 8 w 135"/>
                <a:gd name="T41" fmla="*/ 73 h 129"/>
                <a:gd name="T42" fmla="*/ 8 w 135"/>
                <a:gd name="T43" fmla="*/ 62 h 129"/>
                <a:gd name="T44" fmla="*/ 23 w 135"/>
                <a:gd name="T45" fmla="*/ 50 h 129"/>
                <a:gd name="T46" fmla="*/ 23 w 135"/>
                <a:gd name="T47" fmla="*/ 33 h 129"/>
                <a:gd name="T48" fmla="*/ 8 w 135"/>
                <a:gd name="T49" fmla="*/ 22 h 129"/>
                <a:gd name="T50" fmla="*/ 8 w 135"/>
                <a:gd name="T51" fmla="*/ 11 h 129"/>
                <a:gd name="T52" fmla="*/ 23 w 135"/>
                <a:gd name="T53" fmla="*/ 16 h 129"/>
                <a:gd name="T54" fmla="*/ 30 w 135"/>
                <a:gd name="T55" fmla="*/ 16 h 129"/>
                <a:gd name="T56" fmla="*/ 38 w 135"/>
                <a:gd name="T57" fmla="*/ 11 h 129"/>
                <a:gd name="T58" fmla="*/ 45 w 135"/>
                <a:gd name="T59" fmla="*/ 11 h 129"/>
                <a:gd name="T60" fmla="*/ 45 w 135"/>
                <a:gd name="T61" fmla="*/ 5 h 129"/>
                <a:gd name="T62" fmla="*/ 53 w 135"/>
                <a:gd name="T63" fmla="*/ 0 h 129"/>
                <a:gd name="T64" fmla="*/ 68 w 135"/>
                <a:gd name="T65" fmla="*/ 0 h 129"/>
                <a:gd name="T66" fmla="*/ 90 w 135"/>
                <a:gd name="T67" fmla="*/ 16 h 129"/>
                <a:gd name="T68" fmla="*/ 98 w 135"/>
                <a:gd name="T69" fmla="*/ 16 h 129"/>
                <a:gd name="T70" fmla="*/ 105 w 135"/>
                <a:gd name="T71" fmla="*/ 22 h 129"/>
                <a:gd name="T72" fmla="*/ 120 w 135"/>
                <a:gd name="T73" fmla="*/ 22 h 1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5"/>
                <a:gd name="T112" fmla="*/ 0 h 129"/>
                <a:gd name="T113" fmla="*/ 135 w 135"/>
                <a:gd name="T114" fmla="*/ 129 h 1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5" h="129">
                  <a:moveTo>
                    <a:pt x="120" y="22"/>
                  </a:moveTo>
                  <a:lnTo>
                    <a:pt x="135" y="33"/>
                  </a:lnTo>
                  <a:lnTo>
                    <a:pt x="135" y="39"/>
                  </a:lnTo>
                  <a:lnTo>
                    <a:pt x="113" y="56"/>
                  </a:lnTo>
                  <a:lnTo>
                    <a:pt x="113" y="84"/>
                  </a:lnTo>
                  <a:lnTo>
                    <a:pt x="120" y="90"/>
                  </a:lnTo>
                  <a:lnTo>
                    <a:pt x="128" y="107"/>
                  </a:lnTo>
                  <a:lnTo>
                    <a:pt x="128" y="129"/>
                  </a:lnTo>
                  <a:lnTo>
                    <a:pt x="113" y="129"/>
                  </a:lnTo>
                  <a:lnTo>
                    <a:pt x="105" y="118"/>
                  </a:lnTo>
                  <a:lnTo>
                    <a:pt x="90" y="107"/>
                  </a:lnTo>
                  <a:lnTo>
                    <a:pt x="83" y="95"/>
                  </a:lnTo>
                  <a:lnTo>
                    <a:pt x="75" y="84"/>
                  </a:lnTo>
                  <a:lnTo>
                    <a:pt x="68" y="78"/>
                  </a:lnTo>
                  <a:lnTo>
                    <a:pt x="53" y="78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8" y="101"/>
                  </a:lnTo>
                  <a:lnTo>
                    <a:pt x="0" y="90"/>
                  </a:lnTo>
                  <a:lnTo>
                    <a:pt x="0" y="84"/>
                  </a:lnTo>
                  <a:lnTo>
                    <a:pt x="8" y="73"/>
                  </a:lnTo>
                  <a:lnTo>
                    <a:pt x="8" y="62"/>
                  </a:lnTo>
                  <a:lnTo>
                    <a:pt x="23" y="50"/>
                  </a:lnTo>
                  <a:lnTo>
                    <a:pt x="23" y="33"/>
                  </a:lnTo>
                  <a:lnTo>
                    <a:pt x="8" y="22"/>
                  </a:lnTo>
                  <a:lnTo>
                    <a:pt x="8" y="11"/>
                  </a:lnTo>
                  <a:lnTo>
                    <a:pt x="23" y="16"/>
                  </a:lnTo>
                  <a:lnTo>
                    <a:pt x="30" y="16"/>
                  </a:lnTo>
                  <a:lnTo>
                    <a:pt x="38" y="11"/>
                  </a:lnTo>
                  <a:lnTo>
                    <a:pt x="45" y="11"/>
                  </a:lnTo>
                  <a:lnTo>
                    <a:pt x="45" y="5"/>
                  </a:lnTo>
                  <a:lnTo>
                    <a:pt x="53" y="0"/>
                  </a:lnTo>
                  <a:lnTo>
                    <a:pt x="68" y="0"/>
                  </a:lnTo>
                  <a:lnTo>
                    <a:pt x="90" y="16"/>
                  </a:lnTo>
                  <a:lnTo>
                    <a:pt x="98" y="16"/>
                  </a:lnTo>
                  <a:lnTo>
                    <a:pt x="105" y="22"/>
                  </a:lnTo>
                  <a:lnTo>
                    <a:pt x="120" y="2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47"/>
            <p:cNvSpPr>
              <a:spLocks/>
            </p:cNvSpPr>
            <p:nvPr/>
          </p:nvSpPr>
          <p:spPr bwMode="auto">
            <a:xfrm>
              <a:off x="1669" y="609"/>
              <a:ext cx="61" cy="367"/>
            </a:xfrm>
            <a:custGeom>
              <a:avLst/>
              <a:gdLst>
                <a:gd name="T0" fmla="*/ 61 w 61"/>
                <a:gd name="T1" fmla="*/ 17 h 367"/>
                <a:gd name="T2" fmla="*/ 61 w 61"/>
                <a:gd name="T3" fmla="*/ 141 h 367"/>
                <a:gd name="T4" fmla="*/ 53 w 61"/>
                <a:gd name="T5" fmla="*/ 209 h 367"/>
                <a:gd name="T6" fmla="*/ 45 w 61"/>
                <a:gd name="T7" fmla="*/ 282 h 367"/>
                <a:gd name="T8" fmla="*/ 53 w 61"/>
                <a:gd name="T9" fmla="*/ 355 h 367"/>
                <a:gd name="T10" fmla="*/ 45 w 61"/>
                <a:gd name="T11" fmla="*/ 361 h 367"/>
                <a:gd name="T12" fmla="*/ 45 w 61"/>
                <a:gd name="T13" fmla="*/ 367 h 367"/>
                <a:gd name="T14" fmla="*/ 8 w 61"/>
                <a:gd name="T15" fmla="*/ 367 h 367"/>
                <a:gd name="T16" fmla="*/ 0 w 61"/>
                <a:gd name="T17" fmla="*/ 361 h 367"/>
                <a:gd name="T18" fmla="*/ 0 w 61"/>
                <a:gd name="T19" fmla="*/ 186 h 367"/>
                <a:gd name="T20" fmla="*/ 8 w 61"/>
                <a:gd name="T21" fmla="*/ 96 h 367"/>
                <a:gd name="T22" fmla="*/ 8 w 61"/>
                <a:gd name="T23" fmla="*/ 6 h 367"/>
                <a:gd name="T24" fmla="*/ 15 w 61"/>
                <a:gd name="T25" fmla="*/ 0 h 367"/>
                <a:gd name="T26" fmla="*/ 53 w 61"/>
                <a:gd name="T27" fmla="*/ 0 h 367"/>
                <a:gd name="T28" fmla="*/ 61 w 61"/>
                <a:gd name="T29" fmla="*/ 6 h 367"/>
                <a:gd name="T30" fmla="*/ 61 w 61"/>
                <a:gd name="T31" fmla="*/ 17 h 36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1"/>
                <a:gd name="T49" fmla="*/ 0 h 367"/>
                <a:gd name="T50" fmla="*/ 61 w 61"/>
                <a:gd name="T51" fmla="*/ 367 h 36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1" h="367">
                  <a:moveTo>
                    <a:pt x="61" y="17"/>
                  </a:moveTo>
                  <a:lnTo>
                    <a:pt x="61" y="141"/>
                  </a:lnTo>
                  <a:lnTo>
                    <a:pt x="53" y="209"/>
                  </a:lnTo>
                  <a:lnTo>
                    <a:pt x="45" y="282"/>
                  </a:lnTo>
                  <a:lnTo>
                    <a:pt x="53" y="355"/>
                  </a:lnTo>
                  <a:lnTo>
                    <a:pt x="45" y="361"/>
                  </a:lnTo>
                  <a:lnTo>
                    <a:pt x="45" y="367"/>
                  </a:lnTo>
                  <a:lnTo>
                    <a:pt x="8" y="367"/>
                  </a:lnTo>
                  <a:lnTo>
                    <a:pt x="0" y="361"/>
                  </a:lnTo>
                  <a:lnTo>
                    <a:pt x="0" y="186"/>
                  </a:lnTo>
                  <a:lnTo>
                    <a:pt x="8" y="96"/>
                  </a:lnTo>
                  <a:lnTo>
                    <a:pt x="8" y="6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1" y="6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48"/>
            <p:cNvSpPr>
              <a:spLocks/>
            </p:cNvSpPr>
            <p:nvPr/>
          </p:nvSpPr>
          <p:spPr bwMode="auto">
            <a:xfrm>
              <a:off x="3030" y="615"/>
              <a:ext cx="83" cy="56"/>
            </a:xfrm>
            <a:custGeom>
              <a:avLst/>
              <a:gdLst>
                <a:gd name="T0" fmla="*/ 83 w 83"/>
                <a:gd name="T1" fmla="*/ 22 h 56"/>
                <a:gd name="T2" fmla="*/ 83 w 83"/>
                <a:gd name="T3" fmla="*/ 39 h 56"/>
                <a:gd name="T4" fmla="*/ 76 w 83"/>
                <a:gd name="T5" fmla="*/ 50 h 56"/>
                <a:gd name="T6" fmla="*/ 68 w 83"/>
                <a:gd name="T7" fmla="*/ 56 h 56"/>
                <a:gd name="T8" fmla="*/ 23 w 83"/>
                <a:gd name="T9" fmla="*/ 56 h 56"/>
                <a:gd name="T10" fmla="*/ 23 w 83"/>
                <a:gd name="T11" fmla="*/ 50 h 56"/>
                <a:gd name="T12" fmla="*/ 15 w 83"/>
                <a:gd name="T13" fmla="*/ 50 h 56"/>
                <a:gd name="T14" fmla="*/ 8 w 83"/>
                <a:gd name="T15" fmla="*/ 45 h 56"/>
                <a:gd name="T16" fmla="*/ 0 w 83"/>
                <a:gd name="T17" fmla="*/ 34 h 56"/>
                <a:gd name="T18" fmla="*/ 8 w 83"/>
                <a:gd name="T19" fmla="*/ 34 h 56"/>
                <a:gd name="T20" fmla="*/ 8 w 83"/>
                <a:gd name="T21" fmla="*/ 17 h 56"/>
                <a:gd name="T22" fmla="*/ 23 w 83"/>
                <a:gd name="T23" fmla="*/ 5 h 56"/>
                <a:gd name="T24" fmla="*/ 38 w 83"/>
                <a:gd name="T25" fmla="*/ 0 h 56"/>
                <a:gd name="T26" fmla="*/ 61 w 83"/>
                <a:gd name="T27" fmla="*/ 0 h 56"/>
                <a:gd name="T28" fmla="*/ 76 w 83"/>
                <a:gd name="T29" fmla="*/ 11 h 56"/>
                <a:gd name="T30" fmla="*/ 83 w 83"/>
                <a:gd name="T31" fmla="*/ 22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3"/>
                <a:gd name="T49" fmla="*/ 0 h 56"/>
                <a:gd name="T50" fmla="*/ 83 w 83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3" h="56">
                  <a:moveTo>
                    <a:pt x="83" y="22"/>
                  </a:moveTo>
                  <a:lnTo>
                    <a:pt x="83" y="39"/>
                  </a:lnTo>
                  <a:lnTo>
                    <a:pt x="76" y="50"/>
                  </a:lnTo>
                  <a:lnTo>
                    <a:pt x="68" y="56"/>
                  </a:lnTo>
                  <a:lnTo>
                    <a:pt x="23" y="56"/>
                  </a:lnTo>
                  <a:lnTo>
                    <a:pt x="23" y="50"/>
                  </a:lnTo>
                  <a:lnTo>
                    <a:pt x="15" y="50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8" y="17"/>
                  </a:lnTo>
                  <a:lnTo>
                    <a:pt x="23" y="5"/>
                  </a:lnTo>
                  <a:lnTo>
                    <a:pt x="38" y="0"/>
                  </a:lnTo>
                  <a:lnTo>
                    <a:pt x="61" y="0"/>
                  </a:lnTo>
                  <a:lnTo>
                    <a:pt x="76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49"/>
            <p:cNvSpPr>
              <a:spLocks/>
            </p:cNvSpPr>
            <p:nvPr/>
          </p:nvSpPr>
          <p:spPr bwMode="auto">
            <a:xfrm>
              <a:off x="1805" y="620"/>
              <a:ext cx="67" cy="45"/>
            </a:xfrm>
            <a:custGeom>
              <a:avLst/>
              <a:gdLst>
                <a:gd name="T0" fmla="*/ 67 w 67"/>
                <a:gd name="T1" fmla="*/ 17 h 45"/>
                <a:gd name="T2" fmla="*/ 60 w 67"/>
                <a:gd name="T3" fmla="*/ 29 h 45"/>
                <a:gd name="T4" fmla="*/ 45 w 67"/>
                <a:gd name="T5" fmla="*/ 40 h 45"/>
                <a:gd name="T6" fmla="*/ 30 w 67"/>
                <a:gd name="T7" fmla="*/ 40 h 45"/>
                <a:gd name="T8" fmla="*/ 30 w 67"/>
                <a:gd name="T9" fmla="*/ 45 h 45"/>
                <a:gd name="T10" fmla="*/ 15 w 67"/>
                <a:gd name="T11" fmla="*/ 45 h 45"/>
                <a:gd name="T12" fmla="*/ 15 w 67"/>
                <a:gd name="T13" fmla="*/ 40 h 45"/>
                <a:gd name="T14" fmla="*/ 7 w 67"/>
                <a:gd name="T15" fmla="*/ 40 h 45"/>
                <a:gd name="T16" fmla="*/ 0 w 67"/>
                <a:gd name="T17" fmla="*/ 34 h 45"/>
                <a:gd name="T18" fmla="*/ 0 w 67"/>
                <a:gd name="T19" fmla="*/ 17 h 45"/>
                <a:gd name="T20" fmla="*/ 7 w 67"/>
                <a:gd name="T21" fmla="*/ 6 h 45"/>
                <a:gd name="T22" fmla="*/ 15 w 67"/>
                <a:gd name="T23" fmla="*/ 0 h 45"/>
                <a:gd name="T24" fmla="*/ 45 w 67"/>
                <a:gd name="T25" fmla="*/ 0 h 45"/>
                <a:gd name="T26" fmla="*/ 52 w 67"/>
                <a:gd name="T27" fmla="*/ 6 h 45"/>
                <a:gd name="T28" fmla="*/ 60 w 67"/>
                <a:gd name="T29" fmla="*/ 6 h 45"/>
                <a:gd name="T30" fmla="*/ 60 w 67"/>
                <a:gd name="T31" fmla="*/ 12 h 45"/>
                <a:gd name="T32" fmla="*/ 67 w 67"/>
                <a:gd name="T33" fmla="*/ 17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7"/>
                <a:gd name="T52" fmla="*/ 0 h 45"/>
                <a:gd name="T53" fmla="*/ 67 w 67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7" h="45">
                  <a:moveTo>
                    <a:pt x="67" y="17"/>
                  </a:moveTo>
                  <a:lnTo>
                    <a:pt x="60" y="29"/>
                  </a:lnTo>
                  <a:lnTo>
                    <a:pt x="45" y="40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7" y="40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0" y="12"/>
                  </a:lnTo>
                  <a:lnTo>
                    <a:pt x="67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50"/>
            <p:cNvSpPr>
              <a:spLocks/>
            </p:cNvSpPr>
            <p:nvPr/>
          </p:nvSpPr>
          <p:spPr bwMode="auto">
            <a:xfrm>
              <a:off x="489" y="626"/>
              <a:ext cx="586" cy="243"/>
            </a:xfrm>
            <a:custGeom>
              <a:avLst/>
              <a:gdLst>
                <a:gd name="T0" fmla="*/ 150 w 586"/>
                <a:gd name="T1" fmla="*/ 39 h 243"/>
                <a:gd name="T2" fmla="*/ 173 w 586"/>
                <a:gd name="T3" fmla="*/ 51 h 243"/>
                <a:gd name="T4" fmla="*/ 203 w 586"/>
                <a:gd name="T5" fmla="*/ 62 h 243"/>
                <a:gd name="T6" fmla="*/ 233 w 586"/>
                <a:gd name="T7" fmla="*/ 73 h 243"/>
                <a:gd name="T8" fmla="*/ 255 w 586"/>
                <a:gd name="T9" fmla="*/ 85 h 243"/>
                <a:gd name="T10" fmla="*/ 286 w 586"/>
                <a:gd name="T11" fmla="*/ 96 h 243"/>
                <a:gd name="T12" fmla="*/ 316 w 586"/>
                <a:gd name="T13" fmla="*/ 102 h 243"/>
                <a:gd name="T14" fmla="*/ 338 w 586"/>
                <a:gd name="T15" fmla="*/ 113 h 243"/>
                <a:gd name="T16" fmla="*/ 368 w 586"/>
                <a:gd name="T17" fmla="*/ 124 h 243"/>
                <a:gd name="T18" fmla="*/ 398 w 586"/>
                <a:gd name="T19" fmla="*/ 135 h 243"/>
                <a:gd name="T20" fmla="*/ 421 w 586"/>
                <a:gd name="T21" fmla="*/ 141 h 243"/>
                <a:gd name="T22" fmla="*/ 451 w 586"/>
                <a:gd name="T23" fmla="*/ 152 h 243"/>
                <a:gd name="T24" fmla="*/ 481 w 586"/>
                <a:gd name="T25" fmla="*/ 164 h 243"/>
                <a:gd name="T26" fmla="*/ 504 w 586"/>
                <a:gd name="T27" fmla="*/ 175 h 243"/>
                <a:gd name="T28" fmla="*/ 534 w 586"/>
                <a:gd name="T29" fmla="*/ 186 h 243"/>
                <a:gd name="T30" fmla="*/ 564 w 586"/>
                <a:gd name="T31" fmla="*/ 197 h 243"/>
                <a:gd name="T32" fmla="*/ 586 w 586"/>
                <a:gd name="T33" fmla="*/ 209 h 243"/>
                <a:gd name="T34" fmla="*/ 586 w 586"/>
                <a:gd name="T35" fmla="*/ 243 h 243"/>
                <a:gd name="T36" fmla="*/ 571 w 586"/>
                <a:gd name="T37" fmla="*/ 243 h 243"/>
                <a:gd name="T38" fmla="*/ 549 w 586"/>
                <a:gd name="T39" fmla="*/ 237 h 243"/>
                <a:gd name="T40" fmla="*/ 534 w 586"/>
                <a:gd name="T41" fmla="*/ 231 h 243"/>
                <a:gd name="T42" fmla="*/ 511 w 586"/>
                <a:gd name="T43" fmla="*/ 226 h 243"/>
                <a:gd name="T44" fmla="*/ 496 w 586"/>
                <a:gd name="T45" fmla="*/ 214 h 243"/>
                <a:gd name="T46" fmla="*/ 474 w 586"/>
                <a:gd name="T47" fmla="*/ 203 h 243"/>
                <a:gd name="T48" fmla="*/ 458 w 586"/>
                <a:gd name="T49" fmla="*/ 197 h 243"/>
                <a:gd name="T50" fmla="*/ 436 w 586"/>
                <a:gd name="T51" fmla="*/ 192 h 243"/>
                <a:gd name="T52" fmla="*/ 428 w 586"/>
                <a:gd name="T53" fmla="*/ 192 h 243"/>
                <a:gd name="T54" fmla="*/ 421 w 586"/>
                <a:gd name="T55" fmla="*/ 186 h 243"/>
                <a:gd name="T56" fmla="*/ 413 w 586"/>
                <a:gd name="T57" fmla="*/ 186 h 243"/>
                <a:gd name="T58" fmla="*/ 406 w 586"/>
                <a:gd name="T59" fmla="*/ 180 h 243"/>
                <a:gd name="T60" fmla="*/ 391 w 586"/>
                <a:gd name="T61" fmla="*/ 180 h 243"/>
                <a:gd name="T62" fmla="*/ 383 w 586"/>
                <a:gd name="T63" fmla="*/ 175 h 243"/>
                <a:gd name="T64" fmla="*/ 368 w 586"/>
                <a:gd name="T65" fmla="*/ 175 h 243"/>
                <a:gd name="T66" fmla="*/ 368 w 586"/>
                <a:gd name="T67" fmla="*/ 169 h 243"/>
                <a:gd name="T68" fmla="*/ 346 w 586"/>
                <a:gd name="T69" fmla="*/ 164 h 243"/>
                <a:gd name="T70" fmla="*/ 323 w 586"/>
                <a:gd name="T71" fmla="*/ 152 h 243"/>
                <a:gd name="T72" fmla="*/ 301 w 586"/>
                <a:gd name="T73" fmla="*/ 141 h 243"/>
                <a:gd name="T74" fmla="*/ 286 w 586"/>
                <a:gd name="T75" fmla="*/ 135 h 243"/>
                <a:gd name="T76" fmla="*/ 255 w 586"/>
                <a:gd name="T77" fmla="*/ 124 h 243"/>
                <a:gd name="T78" fmla="*/ 240 w 586"/>
                <a:gd name="T79" fmla="*/ 118 h 243"/>
                <a:gd name="T80" fmla="*/ 218 w 586"/>
                <a:gd name="T81" fmla="*/ 107 h 243"/>
                <a:gd name="T82" fmla="*/ 195 w 586"/>
                <a:gd name="T83" fmla="*/ 102 h 243"/>
                <a:gd name="T84" fmla="*/ 173 w 586"/>
                <a:gd name="T85" fmla="*/ 90 h 243"/>
                <a:gd name="T86" fmla="*/ 150 w 586"/>
                <a:gd name="T87" fmla="*/ 85 h 243"/>
                <a:gd name="T88" fmla="*/ 128 w 586"/>
                <a:gd name="T89" fmla="*/ 79 h 243"/>
                <a:gd name="T90" fmla="*/ 105 w 586"/>
                <a:gd name="T91" fmla="*/ 68 h 243"/>
                <a:gd name="T92" fmla="*/ 75 w 586"/>
                <a:gd name="T93" fmla="*/ 62 h 243"/>
                <a:gd name="T94" fmla="*/ 60 w 586"/>
                <a:gd name="T95" fmla="*/ 56 h 243"/>
                <a:gd name="T96" fmla="*/ 30 w 586"/>
                <a:gd name="T97" fmla="*/ 51 h 243"/>
                <a:gd name="T98" fmla="*/ 7 w 586"/>
                <a:gd name="T99" fmla="*/ 45 h 243"/>
                <a:gd name="T100" fmla="*/ 0 w 586"/>
                <a:gd name="T101" fmla="*/ 39 h 243"/>
                <a:gd name="T102" fmla="*/ 0 w 586"/>
                <a:gd name="T103" fmla="*/ 11 h 243"/>
                <a:gd name="T104" fmla="*/ 7 w 586"/>
                <a:gd name="T105" fmla="*/ 11 h 243"/>
                <a:gd name="T106" fmla="*/ 15 w 586"/>
                <a:gd name="T107" fmla="*/ 6 h 243"/>
                <a:gd name="T108" fmla="*/ 45 w 586"/>
                <a:gd name="T109" fmla="*/ 6 h 243"/>
                <a:gd name="T110" fmla="*/ 45 w 586"/>
                <a:gd name="T111" fmla="*/ 0 h 243"/>
                <a:gd name="T112" fmla="*/ 67 w 586"/>
                <a:gd name="T113" fmla="*/ 17 h 243"/>
                <a:gd name="T114" fmla="*/ 75 w 586"/>
                <a:gd name="T115" fmla="*/ 17 h 243"/>
                <a:gd name="T116" fmla="*/ 90 w 586"/>
                <a:gd name="T117" fmla="*/ 23 h 243"/>
                <a:gd name="T118" fmla="*/ 105 w 586"/>
                <a:gd name="T119" fmla="*/ 28 h 243"/>
                <a:gd name="T120" fmla="*/ 120 w 586"/>
                <a:gd name="T121" fmla="*/ 28 h 243"/>
                <a:gd name="T122" fmla="*/ 135 w 586"/>
                <a:gd name="T123" fmla="*/ 34 h 243"/>
                <a:gd name="T124" fmla="*/ 150 w 586"/>
                <a:gd name="T125" fmla="*/ 39 h 24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6"/>
                <a:gd name="T190" fmla="*/ 0 h 243"/>
                <a:gd name="T191" fmla="*/ 586 w 586"/>
                <a:gd name="T192" fmla="*/ 243 h 24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6" h="243">
                  <a:moveTo>
                    <a:pt x="150" y="39"/>
                  </a:moveTo>
                  <a:lnTo>
                    <a:pt x="173" y="51"/>
                  </a:lnTo>
                  <a:lnTo>
                    <a:pt x="203" y="62"/>
                  </a:lnTo>
                  <a:lnTo>
                    <a:pt x="233" y="73"/>
                  </a:lnTo>
                  <a:lnTo>
                    <a:pt x="255" y="85"/>
                  </a:lnTo>
                  <a:lnTo>
                    <a:pt x="286" y="96"/>
                  </a:lnTo>
                  <a:lnTo>
                    <a:pt x="316" y="102"/>
                  </a:lnTo>
                  <a:lnTo>
                    <a:pt x="338" y="113"/>
                  </a:lnTo>
                  <a:lnTo>
                    <a:pt x="368" y="124"/>
                  </a:lnTo>
                  <a:lnTo>
                    <a:pt x="398" y="135"/>
                  </a:lnTo>
                  <a:lnTo>
                    <a:pt x="421" y="141"/>
                  </a:lnTo>
                  <a:lnTo>
                    <a:pt x="451" y="152"/>
                  </a:lnTo>
                  <a:lnTo>
                    <a:pt x="481" y="164"/>
                  </a:lnTo>
                  <a:lnTo>
                    <a:pt x="504" y="175"/>
                  </a:lnTo>
                  <a:lnTo>
                    <a:pt x="534" y="186"/>
                  </a:lnTo>
                  <a:lnTo>
                    <a:pt x="564" y="197"/>
                  </a:lnTo>
                  <a:lnTo>
                    <a:pt x="586" y="209"/>
                  </a:lnTo>
                  <a:lnTo>
                    <a:pt x="586" y="243"/>
                  </a:lnTo>
                  <a:lnTo>
                    <a:pt x="571" y="243"/>
                  </a:lnTo>
                  <a:lnTo>
                    <a:pt x="549" y="237"/>
                  </a:lnTo>
                  <a:lnTo>
                    <a:pt x="534" y="231"/>
                  </a:lnTo>
                  <a:lnTo>
                    <a:pt x="511" y="226"/>
                  </a:lnTo>
                  <a:lnTo>
                    <a:pt x="496" y="214"/>
                  </a:lnTo>
                  <a:lnTo>
                    <a:pt x="474" y="203"/>
                  </a:lnTo>
                  <a:lnTo>
                    <a:pt x="458" y="197"/>
                  </a:lnTo>
                  <a:lnTo>
                    <a:pt x="436" y="192"/>
                  </a:lnTo>
                  <a:lnTo>
                    <a:pt x="428" y="192"/>
                  </a:lnTo>
                  <a:lnTo>
                    <a:pt x="421" y="186"/>
                  </a:lnTo>
                  <a:lnTo>
                    <a:pt x="413" y="186"/>
                  </a:lnTo>
                  <a:lnTo>
                    <a:pt x="406" y="180"/>
                  </a:lnTo>
                  <a:lnTo>
                    <a:pt x="391" y="180"/>
                  </a:lnTo>
                  <a:lnTo>
                    <a:pt x="383" y="175"/>
                  </a:lnTo>
                  <a:lnTo>
                    <a:pt x="368" y="175"/>
                  </a:lnTo>
                  <a:lnTo>
                    <a:pt x="368" y="169"/>
                  </a:lnTo>
                  <a:lnTo>
                    <a:pt x="346" y="164"/>
                  </a:lnTo>
                  <a:lnTo>
                    <a:pt x="323" y="152"/>
                  </a:lnTo>
                  <a:lnTo>
                    <a:pt x="301" y="141"/>
                  </a:lnTo>
                  <a:lnTo>
                    <a:pt x="286" y="135"/>
                  </a:lnTo>
                  <a:lnTo>
                    <a:pt x="255" y="124"/>
                  </a:lnTo>
                  <a:lnTo>
                    <a:pt x="240" y="118"/>
                  </a:lnTo>
                  <a:lnTo>
                    <a:pt x="218" y="107"/>
                  </a:lnTo>
                  <a:lnTo>
                    <a:pt x="195" y="102"/>
                  </a:lnTo>
                  <a:lnTo>
                    <a:pt x="173" y="90"/>
                  </a:lnTo>
                  <a:lnTo>
                    <a:pt x="150" y="85"/>
                  </a:lnTo>
                  <a:lnTo>
                    <a:pt x="128" y="79"/>
                  </a:lnTo>
                  <a:lnTo>
                    <a:pt x="105" y="68"/>
                  </a:lnTo>
                  <a:lnTo>
                    <a:pt x="75" y="62"/>
                  </a:lnTo>
                  <a:lnTo>
                    <a:pt x="60" y="56"/>
                  </a:lnTo>
                  <a:lnTo>
                    <a:pt x="30" y="51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6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90" y="23"/>
                  </a:lnTo>
                  <a:lnTo>
                    <a:pt x="105" y="28"/>
                  </a:lnTo>
                  <a:lnTo>
                    <a:pt x="120" y="28"/>
                  </a:lnTo>
                  <a:lnTo>
                    <a:pt x="135" y="34"/>
                  </a:lnTo>
                  <a:lnTo>
                    <a:pt x="150" y="39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51"/>
            <p:cNvSpPr>
              <a:spLocks/>
            </p:cNvSpPr>
            <p:nvPr/>
          </p:nvSpPr>
          <p:spPr bwMode="auto">
            <a:xfrm>
              <a:off x="4188" y="637"/>
              <a:ext cx="241" cy="153"/>
            </a:xfrm>
            <a:custGeom>
              <a:avLst/>
              <a:gdLst>
                <a:gd name="T0" fmla="*/ 234 w 241"/>
                <a:gd name="T1" fmla="*/ 51 h 153"/>
                <a:gd name="T2" fmla="*/ 241 w 241"/>
                <a:gd name="T3" fmla="*/ 74 h 153"/>
                <a:gd name="T4" fmla="*/ 241 w 241"/>
                <a:gd name="T5" fmla="*/ 102 h 153"/>
                <a:gd name="T6" fmla="*/ 234 w 241"/>
                <a:gd name="T7" fmla="*/ 130 h 153"/>
                <a:gd name="T8" fmla="*/ 218 w 241"/>
                <a:gd name="T9" fmla="*/ 153 h 153"/>
                <a:gd name="T10" fmla="*/ 203 w 241"/>
                <a:gd name="T11" fmla="*/ 153 h 153"/>
                <a:gd name="T12" fmla="*/ 188 w 241"/>
                <a:gd name="T13" fmla="*/ 141 h 153"/>
                <a:gd name="T14" fmla="*/ 188 w 241"/>
                <a:gd name="T15" fmla="*/ 130 h 153"/>
                <a:gd name="T16" fmla="*/ 166 w 241"/>
                <a:gd name="T17" fmla="*/ 113 h 153"/>
                <a:gd name="T18" fmla="*/ 158 w 241"/>
                <a:gd name="T19" fmla="*/ 102 h 153"/>
                <a:gd name="T20" fmla="*/ 151 w 241"/>
                <a:gd name="T21" fmla="*/ 96 h 153"/>
                <a:gd name="T22" fmla="*/ 143 w 241"/>
                <a:gd name="T23" fmla="*/ 85 h 153"/>
                <a:gd name="T24" fmla="*/ 128 w 241"/>
                <a:gd name="T25" fmla="*/ 79 h 153"/>
                <a:gd name="T26" fmla="*/ 121 w 241"/>
                <a:gd name="T27" fmla="*/ 74 h 153"/>
                <a:gd name="T28" fmla="*/ 106 w 241"/>
                <a:gd name="T29" fmla="*/ 68 h 153"/>
                <a:gd name="T30" fmla="*/ 76 w 241"/>
                <a:gd name="T31" fmla="*/ 68 h 153"/>
                <a:gd name="T32" fmla="*/ 61 w 241"/>
                <a:gd name="T33" fmla="*/ 74 h 153"/>
                <a:gd name="T34" fmla="*/ 38 w 241"/>
                <a:gd name="T35" fmla="*/ 74 h 153"/>
                <a:gd name="T36" fmla="*/ 23 w 241"/>
                <a:gd name="T37" fmla="*/ 68 h 153"/>
                <a:gd name="T38" fmla="*/ 15 w 241"/>
                <a:gd name="T39" fmla="*/ 62 h 153"/>
                <a:gd name="T40" fmla="*/ 8 w 241"/>
                <a:gd name="T41" fmla="*/ 51 h 153"/>
                <a:gd name="T42" fmla="*/ 0 w 241"/>
                <a:gd name="T43" fmla="*/ 40 h 153"/>
                <a:gd name="T44" fmla="*/ 8 w 241"/>
                <a:gd name="T45" fmla="*/ 23 h 153"/>
                <a:gd name="T46" fmla="*/ 15 w 241"/>
                <a:gd name="T47" fmla="*/ 12 h 153"/>
                <a:gd name="T48" fmla="*/ 30 w 241"/>
                <a:gd name="T49" fmla="*/ 12 h 153"/>
                <a:gd name="T50" fmla="*/ 38 w 241"/>
                <a:gd name="T51" fmla="*/ 6 h 153"/>
                <a:gd name="T52" fmla="*/ 68 w 241"/>
                <a:gd name="T53" fmla="*/ 0 h 153"/>
                <a:gd name="T54" fmla="*/ 151 w 241"/>
                <a:gd name="T55" fmla="*/ 0 h 153"/>
                <a:gd name="T56" fmla="*/ 173 w 241"/>
                <a:gd name="T57" fmla="*/ 6 h 153"/>
                <a:gd name="T58" fmla="*/ 196 w 241"/>
                <a:gd name="T59" fmla="*/ 17 h 153"/>
                <a:gd name="T60" fmla="*/ 218 w 241"/>
                <a:gd name="T61" fmla="*/ 34 h 153"/>
                <a:gd name="T62" fmla="*/ 234 w 241"/>
                <a:gd name="T63" fmla="*/ 51 h 15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41"/>
                <a:gd name="T97" fmla="*/ 0 h 153"/>
                <a:gd name="T98" fmla="*/ 241 w 241"/>
                <a:gd name="T99" fmla="*/ 153 h 15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41" h="153">
                  <a:moveTo>
                    <a:pt x="234" y="51"/>
                  </a:moveTo>
                  <a:lnTo>
                    <a:pt x="241" y="74"/>
                  </a:lnTo>
                  <a:lnTo>
                    <a:pt x="241" y="102"/>
                  </a:lnTo>
                  <a:lnTo>
                    <a:pt x="234" y="130"/>
                  </a:lnTo>
                  <a:lnTo>
                    <a:pt x="218" y="153"/>
                  </a:lnTo>
                  <a:lnTo>
                    <a:pt x="203" y="153"/>
                  </a:lnTo>
                  <a:lnTo>
                    <a:pt x="188" y="141"/>
                  </a:lnTo>
                  <a:lnTo>
                    <a:pt x="188" y="130"/>
                  </a:lnTo>
                  <a:lnTo>
                    <a:pt x="166" y="113"/>
                  </a:lnTo>
                  <a:lnTo>
                    <a:pt x="158" y="102"/>
                  </a:lnTo>
                  <a:lnTo>
                    <a:pt x="151" y="96"/>
                  </a:lnTo>
                  <a:lnTo>
                    <a:pt x="143" y="85"/>
                  </a:lnTo>
                  <a:lnTo>
                    <a:pt x="128" y="79"/>
                  </a:lnTo>
                  <a:lnTo>
                    <a:pt x="121" y="74"/>
                  </a:lnTo>
                  <a:lnTo>
                    <a:pt x="106" y="68"/>
                  </a:lnTo>
                  <a:lnTo>
                    <a:pt x="76" y="68"/>
                  </a:lnTo>
                  <a:lnTo>
                    <a:pt x="61" y="74"/>
                  </a:lnTo>
                  <a:lnTo>
                    <a:pt x="38" y="74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8" y="23"/>
                  </a:lnTo>
                  <a:lnTo>
                    <a:pt x="15" y="12"/>
                  </a:lnTo>
                  <a:lnTo>
                    <a:pt x="30" y="12"/>
                  </a:lnTo>
                  <a:lnTo>
                    <a:pt x="38" y="6"/>
                  </a:lnTo>
                  <a:lnTo>
                    <a:pt x="68" y="0"/>
                  </a:lnTo>
                  <a:lnTo>
                    <a:pt x="151" y="0"/>
                  </a:lnTo>
                  <a:lnTo>
                    <a:pt x="173" y="6"/>
                  </a:lnTo>
                  <a:lnTo>
                    <a:pt x="196" y="17"/>
                  </a:lnTo>
                  <a:lnTo>
                    <a:pt x="218" y="34"/>
                  </a:lnTo>
                  <a:lnTo>
                    <a:pt x="234" y="5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52"/>
            <p:cNvSpPr>
              <a:spLocks/>
            </p:cNvSpPr>
            <p:nvPr/>
          </p:nvSpPr>
          <p:spPr bwMode="auto">
            <a:xfrm>
              <a:off x="1745" y="643"/>
              <a:ext cx="436" cy="378"/>
            </a:xfrm>
            <a:custGeom>
              <a:avLst/>
              <a:gdLst>
                <a:gd name="T0" fmla="*/ 210 w 436"/>
                <a:gd name="T1" fmla="*/ 28 h 378"/>
                <a:gd name="T2" fmla="*/ 203 w 436"/>
                <a:gd name="T3" fmla="*/ 56 h 378"/>
                <a:gd name="T4" fmla="*/ 188 w 436"/>
                <a:gd name="T5" fmla="*/ 85 h 378"/>
                <a:gd name="T6" fmla="*/ 165 w 436"/>
                <a:gd name="T7" fmla="*/ 113 h 378"/>
                <a:gd name="T8" fmla="*/ 150 w 436"/>
                <a:gd name="T9" fmla="*/ 152 h 378"/>
                <a:gd name="T10" fmla="*/ 120 w 436"/>
                <a:gd name="T11" fmla="*/ 209 h 378"/>
                <a:gd name="T12" fmla="*/ 90 w 436"/>
                <a:gd name="T13" fmla="*/ 265 h 378"/>
                <a:gd name="T14" fmla="*/ 67 w 436"/>
                <a:gd name="T15" fmla="*/ 321 h 378"/>
                <a:gd name="T16" fmla="*/ 97 w 436"/>
                <a:gd name="T17" fmla="*/ 316 h 378"/>
                <a:gd name="T18" fmla="*/ 142 w 436"/>
                <a:gd name="T19" fmla="*/ 288 h 378"/>
                <a:gd name="T20" fmla="*/ 203 w 436"/>
                <a:gd name="T21" fmla="*/ 237 h 378"/>
                <a:gd name="T22" fmla="*/ 240 w 436"/>
                <a:gd name="T23" fmla="*/ 209 h 378"/>
                <a:gd name="T24" fmla="*/ 285 w 436"/>
                <a:gd name="T25" fmla="*/ 175 h 378"/>
                <a:gd name="T26" fmla="*/ 353 w 436"/>
                <a:gd name="T27" fmla="*/ 130 h 378"/>
                <a:gd name="T28" fmla="*/ 398 w 436"/>
                <a:gd name="T29" fmla="*/ 101 h 378"/>
                <a:gd name="T30" fmla="*/ 421 w 436"/>
                <a:gd name="T31" fmla="*/ 107 h 378"/>
                <a:gd name="T32" fmla="*/ 436 w 436"/>
                <a:gd name="T33" fmla="*/ 130 h 378"/>
                <a:gd name="T34" fmla="*/ 391 w 436"/>
                <a:gd name="T35" fmla="*/ 158 h 378"/>
                <a:gd name="T36" fmla="*/ 300 w 436"/>
                <a:gd name="T37" fmla="*/ 220 h 378"/>
                <a:gd name="T38" fmla="*/ 218 w 436"/>
                <a:gd name="T39" fmla="*/ 288 h 378"/>
                <a:gd name="T40" fmla="*/ 150 w 436"/>
                <a:gd name="T41" fmla="*/ 333 h 378"/>
                <a:gd name="T42" fmla="*/ 112 w 436"/>
                <a:gd name="T43" fmla="*/ 361 h 378"/>
                <a:gd name="T44" fmla="*/ 82 w 436"/>
                <a:gd name="T45" fmla="*/ 372 h 378"/>
                <a:gd name="T46" fmla="*/ 52 w 436"/>
                <a:gd name="T47" fmla="*/ 361 h 378"/>
                <a:gd name="T48" fmla="*/ 45 w 436"/>
                <a:gd name="T49" fmla="*/ 344 h 378"/>
                <a:gd name="T50" fmla="*/ 30 w 436"/>
                <a:gd name="T51" fmla="*/ 355 h 378"/>
                <a:gd name="T52" fmla="*/ 15 w 436"/>
                <a:gd name="T53" fmla="*/ 350 h 378"/>
                <a:gd name="T54" fmla="*/ 0 w 436"/>
                <a:gd name="T55" fmla="*/ 321 h 378"/>
                <a:gd name="T56" fmla="*/ 45 w 436"/>
                <a:gd name="T57" fmla="*/ 242 h 378"/>
                <a:gd name="T58" fmla="*/ 82 w 436"/>
                <a:gd name="T59" fmla="*/ 158 h 378"/>
                <a:gd name="T60" fmla="*/ 127 w 436"/>
                <a:gd name="T61" fmla="*/ 73 h 378"/>
                <a:gd name="T62" fmla="*/ 180 w 436"/>
                <a:gd name="T63" fmla="*/ 0 h 378"/>
                <a:gd name="T64" fmla="*/ 218 w 436"/>
                <a:gd name="T65" fmla="*/ 11 h 3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6"/>
                <a:gd name="T100" fmla="*/ 0 h 378"/>
                <a:gd name="T101" fmla="*/ 436 w 436"/>
                <a:gd name="T102" fmla="*/ 378 h 3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6" h="378">
                  <a:moveTo>
                    <a:pt x="218" y="11"/>
                  </a:moveTo>
                  <a:lnTo>
                    <a:pt x="210" y="28"/>
                  </a:lnTo>
                  <a:lnTo>
                    <a:pt x="210" y="45"/>
                  </a:lnTo>
                  <a:lnTo>
                    <a:pt x="203" y="56"/>
                  </a:lnTo>
                  <a:lnTo>
                    <a:pt x="195" y="68"/>
                  </a:lnTo>
                  <a:lnTo>
                    <a:pt x="188" y="85"/>
                  </a:lnTo>
                  <a:lnTo>
                    <a:pt x="172" y="96"/>
                  </a:lnTo>
                  <a:lnTo>
                    <a:pt x="165" y="113"/>
                  </a:lnTo>
                  <a:lnTo>
                    <a:pt x="157" y="124"/>
                  </a:lnTo>
                  <a:lnTo>
                    <a:pt x="150" y="152"/>
                  </a:lnTo>
                  <a:lnTo>
                    <a:pt x="135" y="180"/>
                  </a:lnTo>
                  <a:lnTo>
                    <a:pt x="120" y="209"/>
                  </a:lnTo>
                  <a:lnTo>
                    <a:pt x="105" y="237"/>
                  </a:lnTo>
                  <a:lnTo>
                    <a:pt x="90" y="265"/>
                  </a:lnTo>
                  <a:lnTo>
                    <a:pt x="82" y="293"/>
                  </a:lnTo>
                  <a:lnTo>
                    <a:pt x="67" y="321"/>
                  </a:lnTo>
                  <a:lnTo>
                    <a:pt x="60" y="344"/>
                  </a:lnTo>
                  <a:lnTo>
                    <a:pt x="97" y="316"/>
                  </a:lnTo>
                  <a:lnTo>
                    <a:pt x="120" y="304"/>
                  </a:lnTo>
                  <a:lnTo>
                    <a:pt x="142" y="288"/>
                  </a:lnTo>
                  <a:lnTo>
                    <a:pt x="157" y="271"/>
                  </a:lnTo>
                  <a:lnTo>
                    <a:pt x="203" y="237"/>
                  </a:lnTo>
                  <a:lnTo>
                    <a:pt x="225" y="226"/>
                  </a:lnTo>
                  <a:lnTo>
                    <a:pt x="240" y="209"/>
                  </a:lnTo>
                  <a:lnTo>
                    <a:pt x="270" y="192"/>
                  </a:lnTo>
                  <a:lnTo>
                    <a:pt x="285" y="175"/>
                  </a:lnTo>
                  <a:lnTo>
                    <a:pt x="308" y="163"/>
                  </a:lnTo>
                  <a:lnTo>
                    <a:pt x="353" y="130"/>
                  </a:lnTo>
                  <a:lnTo>
                    <a:pt x="376" y="118"/>
                  </a:lnTo>
                  <a:lnTo>
                    <a:pt x="398" y="101"/>
                  </a:lnTo>
                  <a:lnTo>
                    <a:pt x="398" y="107"/>
                  </a:lnTo>
                  <a:lnTo>
                    <a:pt x="421" y="107"/>
                  </a:lnTo>
                  <a:lnTo>
                    <a:pt x="436" y="118"/>
                  </a:lnTo>
                  <a:lnTo>
                    <a:pt x="436" y="130"/>
                  </a:lnTo>
                  <a:lnTo>
                    <a:pt x="413" y="147"/>
                  </a:lnTo>
                  <a:lnTo>
                    <a:pt x="391" y="158"/>
                  </a:lnTo>
                  <a:lnTo>
                    <a:pt x="323" y="209"/>
                  </a:lnTo>
                  <a:lnTo>
                    <a:pt x="300" y="220"/>
                  </a:lnTo>
                  <a:lnTo>
                    <a:pt x="233" y="271"/>
                  </a:lnTo>
                  <a:lnTo>
                    <a:pt x="218" y="288"/>
                  </a:lnTo>
                  <a:lnTo>
                    <a:pt x="195" y="299"/>
                  </a:lnTo>
                  <a:lnTo>
                    <a:pt x="150" y="333"/>
                  </a:lnTo>
                  <a:lnTo>
                    <a:pt x="135" y="350"/>
                  </a:lnTo>
                  <a:lnTo>
                    <a:pt x="112" y="361"/>
                  </a:lnTo>
                  <a:lnTo>
                    <a:pt x="90" y="378"/>
                  </a:lnTo>
                  <a:lnTo>
                    <a:pt x="82" y="372"/>
                  </a:lnTo>
                  <a:lnTo>
                    <a:pt x="67" y="372"/>
                  </a:lnTo>
                  <a:lnTo>
                    <a:pt x="52" y="361"/>
                  </a:lnTo>
                  <a:lnTo>
                    <a:pt x="52" y="350"/>
                  </a:lnTo>
                  <a:lnTo>
                    <a:pt x="45" y="344"/>
                  </a:lnTo>
                  <a:lnTo>
                    <a:pt x="45" y="350"/>
                  </a:lnTo>
                  <a:lnTo>
                    <a:pt x="30" y="355"/>
                  </a:lnTo>
                  <a:lnTo>
                    <a:pt x="22" y="350"/>
                  </a:lnTo>
                  <a:lnTo>
                    <a:pt x="15" y="350"/>
                  </a:lnTo>
                  <a:lnTo>
                    <a:pt x="0" y="338"/>
                  </a:lnTo>
                  <a:lnTo>
                    <a:pt x="0" y="321"/>
                  </a:lnTo>
                  <a:lnTo>
                    <a:pt x="22" y="282"/>
                  </a:lnTo>
                  <a:lnTo>
                    <a:pt x="45" y="242"/>
                  </a:lnTo>
                  <a:lnTo>
                    <a:pt x="67" y="197"/>
                  </a:lnTo>
                  <a:lnTo>
                    <a:pt x="82" y="158"/>
                  </a:lnTo>
                  <a:lnTo>
                    <a:pt x="105" y="118"/>
                  </a:lnTo>
                  <a:lnTo>
                    <a:pt x="127" y="73"/>
                  </a:lnTo>
                  <a:lnTo>
                    <a:pt x="150" y="34"/>
                  </a:lnTo>
                  <a:lnTo>
                    <a:pt x="180" y="0"/>
                  </a:lnTo>
                  <a:lnTo>
                    <a:pt x="203" y="0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53"/>
            <p:cNvSpPr>
              <a:spLocks/>
            </p:cNvSpPr>
            <p:nvPr/>
          </p:nvSpPr>
          <p:spPr bwMode="auto">
            <a:xfrm>
              <a:off x="5564" y="643"/>
              <a:ext cx="166" cy="147"/>
            </a:xfrm>
            <a:custGeom>
              <a:avLst/>
              <a:gdLst>
                <a:gd name="T0" fmla="*/ 106 w 166"/>
                <a:gd name="T1" fmla="*/ 34 h 147"/>
                <a:gd name="T2" fmla="*/ 136 w 166"/>
                <a:gd name="T3" fmla="*/ 34 h 147"/>
                <a:gd name="T4" fmla="*/ 136 w 166"/>
                <a:gd name="T5" fmla="*/ 28 h 147"/>
                <a:gd name="T6" fmla="*/ 151 w 166"/>
                <a:gd name="T7" fmla="*/ 28 h 147"/>
                <a:gd name="T8" fmla="*/ 151 w 166"/>
                <a:gd name="T9" fmla="*/ 34 h 147"/>
                <a:gd name="T10" fmla="*/ 166 w 166"/>
                <a:gd name="T11" fmla="*/ 45 h 147"/>
                <a:gd name="T12" fmla="*/ 143 w 166"/>
                <a:gd name="T13" fmla="*/ 62 h 147"/>
                <a:gd name="T14" fmla="*/ 151 w 166"/>
                <a:gd name="T15" fmla="*/ 73 h 147"/>
                <a:gd name="T16" fmla="*/ 158 w 166"/>
                <a:gd name="T17" fmla="*/ 79 h 147"/>
                <a:gd name="T18" fmla="*/ 158 w 166"/>
                <a:gd name="T19" fmla="*/ 85 h 147"/>
                <a:gd name="T20" fmla="*/ 166 w 166"/>
                <a:gd name="T21" fmla="*/ 90 h 147"/>
                <a:gd name="T22" fmla="*/ 158 w 166"/>
                <a:gd name="T23" fmla="*/ 96 h 147"/>
                <a:gd name="T24" fmla="*/ 121 w 166"/>
                <a:gd name="T25" fmla="*/ 96 h 147"/>
                <a:gd name="T26" fmla="*/ 106 w 166"/>
                <a:gd name="T27" fmla="*/ 107 h 147"/>
                <a:gd name="T28" fmla="*/ 98 w 166"/>
                <a:gd name="T29" fmla="*/ 118 h 147"/>
                <a:gd name="T30" fmla="*/ 83 w 166"/>
                <a:gd name="T31" fmla="*/ 130 h 147"/>
                <a:gd name="T32" fmla="*/ 76 w 166"/>
                <a:gd name="T33" fmla="*/ 141 h 147"/>
                <a:gd name="T34" fmla="*/ 61 w 166"/>
                <a:gd name="T35" fmla="*/ 147 h 147"/>
                <a:gd name="T36" fmla="*/ 46 w 166"/>
                <a:gd name="T37" fmla="*/ 147 h 147"/>
                <a:gd name="T38" fmla="*/ 38 w 166"/>
                <a:gd name="T39" fmla="*/ 135 h 147"/>
                <a:gd name="T40" fmla="*/ 46 w 166"/>
                <a:gd name="T41" fmla="*/ 124 h 147"/>
                <a:gd name="T42" fmla="*/ 46 w 166"/>
                <a:gd name="T43" fmla="*/ 96 h 147"/>
                <a:gd name="T44" fmla="*/ 31 w 166"/>
                <a:gd name="T45" fmla="*/ 96 h 147"/>
                <a:gd name="T46" fmla="*/ 23 w 166"/>
                <a:gd name="T47" fmla="*/ 101 h 147"/>
                <a:gd name="T48" fmla="*/ 8 w 166"/>
                <a:gd name="T49" fmla="*/ 101 h 147"/>
                <a:gd name="T50" fmla="*/ 0 w 166"/>
                <a:gd name="T51" fmla="*/ 96 h 147"/>
                <a:gd name="T52" fmla="*/ 0 w 166"/>
                <a:gd name="T53" fmla="*/ 79 h 147"/>
                <a:gd name="T54" fmla="*/ 8 w 166"/>
                <a:gd name="T55" fmla="*/ 73 h 147"/>
                <a:gd name="T56" fmla="*/ 16 w 166"/>
                <a:gd name="T57" fmla="*/ 73 h 147"/>
                <a:gd name="T58" fmla="*/ 23 w 166"/>
                <a:gd name="T59" fmla="*/ 68 h 147"/>
                <a:gd name="T60" fmla="*/ 38 w 166"/>
                <a:gd name="T61" fmla="*/ 68 h 147"/>
                <a:gd name="T62" fmla="*/ 46 w 166"/>
                <a:gd name="T63" fmla="*/ 62 h 147"/>
                <a:gd name="T64" fmla="*/ 53 w 166"/>
                <a:gd name="T65" fmla="*/ 51 h 147"/>
                <a:gd name="T66" fmla="*/ 53 w 166"/>
                <a:gd name="T67" fmla="*/ 17 h 147"/>
                <a:gd name="T68" fmla="*/ 61 w 166"/>
                <a:gd name="T69" fmla="*/ 0 h 147"/>
                <a:gd name="T70" fmla="*/ 68 w 166"/>
                <a:gd name="T71" fmla="*/ 6 h 147"/>
                <a:gd name="T72" fmla="*/ 83 w 166"/>
                <a:gd name="T73" fmla="*/ 6 h 147"/>
                <a:gd name="T74" fmla="*/ 106 w 166"/>
                <a:gd name="T75" fmla="*/ 22 h 147"/>
                <a:gd name="T76" fmla="*/ 106 w 166"/>
                <a:gd name="T77" fmla="*/ 34 h 1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6"/>
                <a:gd name="T118" fmla="*/ 0 h 147"/>
                <a:gd name="T119" fmla="*/ 166 w 166"/>
                <a:gd name="T120" fmla="*/ 147 h 1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6" h="147">
                  <a:moveTo>
                    <a:pt x="106" y="34"/>
                  </a:moveTo>
                  <a:lnTo>
                    <a:pt x="136" y="34"/>
                  </a:lnTo>
                  <a:lnTo>
                    <a:pt x="136" y="28"/>
                  </a:lnTo>
                  <a:lnTo>
                    <a:pt x="151" y="28"/>
                  </a:lnTo>
                  <a:lnTo>
                    <a:pt x="151" y="34"/>
                  </a:lnTo>
                  <a:lnTo>
                    <a:pt x="166" y="45"/>
                  </a:lnTo>
                  <a:lnTo>
                    <a:pt x="143" y="62"/>
                  </a:lnTo>
                  <a:lnTo>
                    <a:pt x="151" y="73"/>
                  </a:lnTo>
                  <a:lnTo>
                    <a:pt x="158" y="79"/>
                  </a:lnTo>
                  <a:lnTo>
                    <a:pt x="158" y="85"/>
                  </a:lnTo>
                  <a:lnTo>
                    <a:pt x="166" y="90"/>
                  </a:lnTo>
                  <a:lnTo>
                    <a:pt x="158" y="96"/>
                  </a:lnTo>
                  <a:lnTo>
                    <a:pt x="121" y="96"/>
                  </a:lnTo>
                  <a:lnTo>
                    <a:pt x="106" y="107"/>
                  </a:lnTo>
                  <a:lnTo>
                    <a:pt x="98" y="118"/>
                  </a:lnTo>
                  <a:lnTo>
                    <a:pt x="83" y="130"/>
                  </a:lnTo>
                  <a:lnTo>
                    <a:pt x="76" y="141"/>
                  </a:lnTo>
                  <a:lnTo>
                    <a:pt x="61" y="147"/>
                  </a:lnTo>
                  <a:lnTo>
                    <a:pt x="46" y="147"/>
                  </a:lnTo>
                  <a:lnTo>
                    <a:pt x="38" y="135"/>
                  </a:lnTo>
                  <a:lnTo>
                    <a:pt x="46" y="124"/>
                  </a:lnTo>
                  <a:lnTo>
                    <a:pt x="46" y="96"/>
                  </a:lnTo>
                  <a:lnTo>
                    <a:pt x="31" y="96"/>
                  </a:lnTo>
                  <a:lnTo>
                    <a:pt x="23" y="101"/>
                  </a:lnTo>
                  <a:lnTo>
                    <a:pt x="8" y="101"/>
                  </a:lnTo>
                  <a:lnTo>
                    <a:pt x="0" y="96"/>
                  </a:lnTo>
                  <a:lnTo>
                    <a:pt x="0" y="79"/>
                  </a:lnTo>
                  <a:lnTo>
                    <a:pt x="8" y="73"/>
                  </a:lnTo>
                  <a:lnTo>
                    <a:pt x="16" y="73"/>
                  </a:lnTo>
                  <a:lnTo>
                    <a:pt x="23" y="68"/>
                  </a:lnTo>
                  <a:lnTo>
                    <a:pt x="38" y="68"/>
                  </a:lnTo>
                  <a:lnTo>
                    <a:pt x="46" y="62"/>
                  </a:lnTo>
                  <a:lnTo>
                    <a:pt x="53" y="51"/>
                  </a:lnTo>
                  <a:lnTo>
                    <a:pt x="53" y="17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83" y="6"/>
                  </a:lnTo>
                  <a:lnTo>
                    <a:pt x="106" y="22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54"/>
            <p:cNvSpPr>
              <a:spLocks/>
            </p:cNvSpPr>
            <p:nvPr/>
          </p:nvSpPr>
          <p:spPr bwMode="auto">
            <a:xfrm>
              <a:off x="4497" y="643"/>
              <a:ext cx="331" cy="118"/>
            </a:xfrm>
            <a:custGeom>
              <a:avLst/>
              <a:gdLst>
                <a:gd name="T0" fmla="*/ 293 w 331"/>
                <a:gd name="T1" fmla="*/ 28 h 118"/>
                <a:gd name="T2" fmla="*/ 308 w 331"/>
                <a:gd name="T3" fmla="*/ 28 h 118"/>
                <a:gd name="T4" fmla="*/ 323 w 331"/>
                <a:gd name="T5" fmla="*/ 39 h 118"/>
                <a:gd name="T6" fmla="*/ 323 w 331"/>
                <a:gd name="T7" fmla="*/ 45 h 118"/>
                <a:gd name="T8" fmla="*/ 331 w 331"/>
                <a:gd name="T9" fmla="*/ 62 h 118"/>
                <a:gd name="T10" fmla="*/ 293 w 331"/>
                <a:gd name="T11" fmla="*/ 90 h 118"/>
                <a:gd name="T12" fmla="*/ 255 w 331"/>
                <a:gd name="T13" fmla="*/ 90 h 118"/>
                <a:gd name="T14" fmla="*/ 233 w 331"/>
                <a:gd name="T15" fmla="*/ 73 h 118"/>
                <a:gd name="T16" fmla="*/ 218 w 331"/>
                <a:gd name="T17" fmla="*/ 68 h 118"/>
                <a:gd name="T18" fmla="*/ 203 w 331"/>
                <a:gd name="T19" fmla="*/ 68 h 118"/>
                <a:gd name="T20" fmla="*/ 195 w 331"/>
                <a:gd name="T21" fmla="*/ 62 h 118"/>
                <a:gd name="T22" fmla="*/ 150 w 331"/>
                <a:gd name="T23" fmla="*/ 62 h 118"/>
                <a:gd name="T24" fmla="*/ 135 w 331"/>
                <a:gd name="T25" fmla="*/ 68 h 118"/>
                <a:gd name="T26" fmla="*/ 128 w 331"/>
                <a:gd name="T27" fmla="*/ 73 h 118"/>
                <a:gd name="T28" fmla="*/ 113 w 331"/>
                <a:gd name="T29" fmla="*/ 73 h 118"/>
                <a:gd name="T30" fmla="*/ 97 w 331"/>
                <a:gd name="T31" fmla="*/ 79 h 118"/>
                <a:gd name="T32" fmla="*/ 90 w 331"/>
                <a:gd name="T33" fmla="*/ 79 h 118"/>
                <a:gd name="T34" fmla="*/ 75 w 331"/>
                <a:gd name="T35" fmla="*/ 85 h 118"/>
                <a:gd name="T36" fmla="*/ 60 w 331"/>
                <a:gd name="T37" fmla="*/ 90 h 118"/>
                <a:gd name="T38" fmla="*/ 30 w 331"/>
                <a:gd name="T39" fmla="*/ 113 h 118"/>
                <a:gd name="T40" fmla="*/ 22 w 331"/>
                <a:gd name="T41" fmla="*/ 113 h 118"/>
                <a:gd name="T42" fmla="*/ 15 w 331"/>
                <a:gd name="T43" fmla="*/ 118 h 118"/>
                <a:gd name="T44" fmla="*/ 0 w 331"/>
                <a:gd name="T45" fmla="*/ 118 h 118"/>
                <a:gd name="T46" fmla="*/ 0 w 331"/>
                <a:gd name="T47" fmla="*/ 101 h 118"/>
                <a:gd name="T48" fmla="*/ 7 w 331"/>
                <a:gd name="T49" fmla="*/ 90 h 118"/>
                <a:gd name="T50" fmla="*/ 15 w 331"/>
                <a:gd name="T51" fmla="*/ 79 h 118"/>
                <a:gd name="T52" fmla="*/ 22 w 331"/>
                <a:gd name="T53" fmla="*/ 62 h 118"/>
                <a:gd name="T54" fmla="*/ 37 w 331"/>
                <a:gd name="T55" fmla="*/ 51 h 118"/>
                <a:gd name="T56" fmla="*/ 45 w 331"/>
                <a:gd name="T57" fmla="*/ 39 h 118"/>
                <a:gd name="T58" fmla="*/ 75 w 331"/>
                <a:gd name="T59" fmla="*/ 17 h 118"/>
                <a:gd name="T60" fmla="*/ 90 w 331"/>
                <a:gd name="T61" fmla="*/ 17 h 118"/>
                <a:gd name="T62" fmla="*/ 97 w 331"/>
                <a:gd name="T63" fmla="*/ 11 h 118"/>
                <a:gd name="T64" fmla="*/ 113 w 331"/>
                <a:gd name="T65" fmla="*/ 11 h 118"/>
                <a:gd name="T66" fmla="*/ 128 w 331"/>
                <a:gd name="T67" fmla="*/ 6 h 118"/>
                <a:gd name="T68" fmla="*/ 143 w 331"/>
                <a:gd name="T69" fmla="*/ 6 h 118"/>
                <a:gd name="T70" fmla="*/ 158 w 331"/>
                <a:gd name="T71" fmla="*/ 0 h 118"/>
                <a:gd name="T72" fmla="*/ 203 w 331"/>
                <a:gd name="T73" fmla="*/ 0 h 118"/>
                <a:gd name="T74" fmla="*/ 218 w 331"/>
                <a:gd name="T75" fmla="*/ 6 h 118"/>
                <a:gd name="T76" fmla="*/ 248 w 331"/>
                <a:gd name="T77" fmla="*/ 6 h 118"/>
                <a:gd name="T78" fmla="*/ 263 w 331"/>
                <a:gd name="T79" fmla="*/ 11 h 118"/>
                <a:gd name="T80" fmla="*/ 270 w 331"/>
                <a:gd name="T81" fmla="*/ 17 h 118"/>
                <a:gd name="T82" fmla="*/ 285 w 331"/>
                <a:gd name="T83" fmla="*/ 22 h 118"/>
                <a:gd name="T84" fmla="*/ 293 w 331"/>
                <a:gd name="T85" fmla="*/ 28 h 11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1"/>
                <a:gd name="T130" fmla="*/ 0 h 118"/>
                <a:gd name="T131" fmla="*/ 331 w 331"/>
                <a:gd name="T132" fmla="*/ 118 h 11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1" h="118">
                  <a:moveTo>
                    <a:pt x="293" y="28"/>
                  </a:moveTo>
                  <a:lnTo>
                    <a:pt x="308" y="28"/>
                  </a:lnTo>
                  <a:lnTo>
                    <a:pt x="323" y="39"/>
                  </a:lnTo>
                  <a:lnTo>
                    <a:pt x="323" y="45"/>
                  </a:lnTo>
                  <a:lnTo>
                    <a:pt x="331" y="62"/>
                  </a:lnTo>
                  <a:lnTo>
                    <a:pt x="293" y="90"/>
                  </a:lnTo>
                  <a:lnTo>
                    <a:pt x="255" y="90"/>
                  </a:lnTo>
                  <a:lnTo>
                    <a:pt x="233" y="73"/>
                  </a:lnTo>
                  <a:lnTo>
                    <a:pt x="218" y="68"/>
                  </a:lnTo>
                  <a:lnTo>
                    <a:pt x="203" y="68"/>
                  </a:lnTo>
                  <a:lnTo>
                    <a:pt x="195" y="62"/>
                  </a:lnTo>
                  <a:lnTo>
                    <a:pt x="150" y="62"/>
                  </a:lnTo>
                  <a:lnTo>
                    <a:pt x="135" y="68"/>
                  </a:lnTo>
                  <a:lnTo>
                    <a:pt x="128" y="73"/>
                  </a:lnTo>
                  <a:lnTo>
                    <a:pt x="113" y="73"/>
                  </a:lnTo>
                  <a:lnTo>
                    <a:pt x="97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30" y="113"/>
                  </a:lnTo>
                  <a:lnTo>
                    <a:pt x="22" y="113"/>
                  </a:lnTo>
                  <a:lnTo>
                    <a:pt x="15" y="118"/>
                  </a:lnTo>
                  <a:lnTo>
                    <a:pt x="0" y="118"/>
                  </a:lnTo>
                  <a:lnTo>
                    <a:pt x="0" y="101"/>
                  </a:lnTo>
                  <a:lnTo>
                    <a:pt x="7" y="90"/>
                  </a:lnTo>
                  <a:lnTo>
                    <a:pt x="15" y="79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0" y="17"/>
                  </a:lnTo>
                  <a:lnTo>
                    <a:pt x="97" y="11"/>
                  </a:lnTo>
                  <a:lnTo>
                    <a:pt x="113" y="11"/>
                  </a:lnTo>
                  <a:lnTo>
                    <a:pt x="128" y="6"/>
                  </a:lnTo>
                  <a:lnTo>
                    <a:pt x="143" y="6"/>
                  </a:lnTo>
                  <a:lnTo>
                    <a:pt x="158" y="0"/>
                  </a:lnTo>
                  <a:lnTo>
                    <a:pt x="203" y="0"/>
                  </a:lnTo>
                  <a:lnTo>
                    <a:pt x="218" y="6"/>
                  </a:lnTo>
                  <a:lnTo>
                    <a:pt x="248" y="6"/>
                  </a:lnTo>
                  <a:lnTo>
                    <a:pt x="263" y="11"/>
                  </a:lnTo>
                  <a:lnTo>
                    <a:pt x="270" y="17"/>
                  </a:lnTo>
                  <a:lnTo>
                    <a:pt x="285" y="22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55"/>
            <p:cNvSpPr>
              <a:spLocks/>
            </p:cNvSpPr>
            <p:nvPr/>
          </p:nvSpPr>
          <p:spPr bwMode="auto">
            <a:xfrm>
              <a:off x="1534" y="654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8 h 45"/>
                <a:gd name="T4" fmla="*/ 60 w 68"/>
                <a:gd name="T5" fmla="*/ 34 h 45"/>
                <a:gd name="T6" fmla="*/ 60 w 68"/>
                <a:gd name="T7" fmla="*/ 45 h 45"/>
                <a:gd name="T8" fmla="*/ 38 w 68"/>
                <a:gd name="T9" fmla="*/ 45 h 45"/>
                <a:gd name="T10" fmla="*/ 30 w 68"/>
                <a:gd name="T11" fmla="*/ 40 h 45"/>
                <a:gd name="T12" fmla="*/ 23 w 68"/>
                <a:gd name="T13" fmla="*/ 40 h 45"/>
                <a:gd name="T14" fmla="*/ 8 w 68"/>
                <a:gd name="T15" fmla="*/ 28 h 45"/>
                <a:gd name="T16" fmla="*/ 8 w 68"/>
                <a:gd name="T17" fmla="*/ 23 h 45"/>
                <a:gd name="T18" fmla="*/ 0 w 68"/>
                <a:gd name="T19" fmla="*/ 23 h 45"/>
                <a:gd name="T20" fmla="*/ 15 w 68"/>
                <a:gd name="T21" fmla="*/ 11 h 45"/>
                <a:gd name="T22" fmla="*/ 15 w 68"/>
                <a:gd name="T23" fmla="*/ 6 h 45"/>
                <a:gd name="T24" fmla="*/ 23 w 68"/>
                <a:gd name="T25" fmla="*/ 0 h 45"/>
                <a:gd name="T26" fmla="*/ 30 w 68"/>
                <a:gd name="T27" fmla="*/ 0 h 45"/>
                <a:gd name="T28" fmla="*/ 38 w 68"/>
                <a:gd name="T29" fmla="*/ 6 h 45"/>
                <a:gd name="T30" fmla="*/ 53 w 68"/>
                <a:gd name="T31" fmla="*/ 6 h 45"/>
                <a:gd name="T32" fmla="*/ 60 w 68"/>
                <a:gd name="T33" fmla="*/ 11 h 45"/>
                <a:gd name="T34" fmla="*/ 68 w 68"/>
                <a:gd name="T35" fmla="*/ 11 h 45"/>
                <a:gd name="T36" fmla="*/ 68 w 68"/>
                <a:gd name="T37" fmla="*/ 17 h 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45"/>
                <a:gd name="T59" fmla="*/ 68 w 68"/>
                <a:gd name="T60" fmla="*/ 45 h 4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45">
                  <a:moveTo>
                    <a:pt x="68" y="17"/>
                  </a:moveTo>
                  <a:lnTo>
                    <a:pt x="68" y="28"/>
                  </a:lnTo>
                  <a:lnTo>
                    <a:pt x="60" y="34"/>
                  </a:lnTo>
                  <a:lnTo>
                    <a:pt x="60" y="45"/>
                  </a:lnTo>
                  <a:lnTo>
                    <a:pt x="38" y="45"/>
                  </a:lnTo>
                  <a:lnTo>
                    <a:pt x="30" y="40"/>
                  </a:lnTo>
                  <a:lnTo>
                    <a:pt x="23" y="40"/>
                  </a:lnTo>
                  <a:lnTo>
                    <a:pt x="8" y="28"/>
                  </a:lnTo>
                  <a:lnTo>
                    <a:pt x="8" y="23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53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56"/>
            <p:cNvSpPr>
              <a:spLocks/>
            </p:cNvSpPr>
            <p:nvPr/>
          </p:nvSpPr>
          <p:spPr bwMode="auto">
            <a:xfrm>
              <a:off x="1346" y="660"/>
              <a:ext cx="278" cy="344"/>
            </a:xfrm>
            <a:custGeom>
              <a:avLst/>
              <a:gdLst>
                <a:gd name="T0" fmla="*/ 98 w 278"/>
                <a:gd name="T1" fmla="*/ 62 h 344"/>
                <a:gd name="T2" fmla="*/ 113 w 278"/>
                <a:gd name="T3" fmla="*/ 90 h 344"/>
                <a:gd name="T4" fmla="*/ 135 w 278"/>
                <a:gd name="T5" fmla="*/ 118 h 344"/>
                <a:gd name="T6" fmla="*/ 150 w 278"/>
                <a:gd name="T7" fmla="*/ 146 h 344"/>
                <a:gd name="T8" fmla="*/ 165 w 278"/>
                <a:gd name="T9" fmla="*/ 169 h 344"/>
                <a:gd name="T10" fmla="*/ 188 w 278"/>
                <a:gd name="T11" fmla="*/ 203 h 344"/>
                <a:gd name="T12" fmla="*/ 211 w 278"/>
                <a:gd name="T13" fmla="*/ 225 h 344"/>
                <a:gd name="T14" fmla="*/ 226 w 278"/>
                <a:gd name="T15" fmla="*/ 254 h 344"/>
                <a:gd name="T16" fmla="*/ 241 w 278"/>
                <a:gd name="T17" fmla="*/ 282 h 344"/>
                <a:gd name="T18" fmla="*/ 256 w 278"/>
                <a:gd name="T19" fmla="*/ 293 h 344"/>
                <a:gd name="T20" fmla="*/ 256 w 278"/>
                <a:gd name="T21" fmla="*/ 299 h 344"/>
                <a:gd name="T22" fmla="*/ 271 w 278"/>
                <a:gd name="T23" fmla="*/ 310 h 344"/>
                <a:gd name="T24" fmla="*/ 271 w 278"/>
                <a:gd name="T25" fmla="*/ 316 h 344"/>
                <a:gd name="T26" fmla="*/ 278 w 278"/>
                <a:gd name="T27" fmla="*/ 327 h 344"/>
                <a:gd name="T28" fmla="*/ 271 w 278"/>
                <a:gd name="T29" fmla="*/ 327 h 344"/>
                <a:gd name="T30" fmla="*/ 263 w 278"/>
                <a:gd name="T31" fmla="*/ 333 h 344"/>
                <a:gd name="T32" fmla="*/ 248 w 278"/>
                <a:gd name="T33" fmla="*/ 333 h 344"/>
                <a:gd name="T34" fmla="*/ 241 w 278"/>
                <a:gd name="T35" fmla="*/ 338 h 344"/>
                <a:gd name="T36" fmla="*/ 248 w 278"/>
                <a:gd name="T37" fmla="*/ 338 h 344"/>
                <a:gd name="T38" fmla="*/ 241 w 278"/>
                <a:gd name="T39" fmla="*/ 338 h 344"/>
                <a:gd name="T40" fmla="*/ 233 w 278"/>
                <a:gd name="T41" fmla="*/ 333 h 344"/>
                <a:gd name="T42" fmla="*/ 226 w 278"/>
                <a:gd name="T43" fmla="*/ 344 h 344"/>
                <a:gd name="T44" fmla="*/ 203 w 278"/>
                <a:gd name="T45" fmla="*/ 310 h 344"/>
                <a:gd name="T46" fmla="*/ 180 w 278"/>
                <a:gd name="T47" fmla="*/ 276 h 344"/>
                <a:gd name="T48" fmla="*/ 158 w 278"/>
                <a:gd name="T49" fmla="*/ 237 h 344"/>
                <a:gd name="T50" fmla="*/ 135 w 278"/>
                <a:gd name="T51" fmla="*/ 203 h 344"/>
                <a:gd name="T52" fmla="*/ 105 w 278"/>
                <a:gd name="T53" fmla="*/ 169 h 344"/>
                <a:gd name="T54" fmla="*/ 83 w 278"/>
                <a:gd name="T55" fmla="*/ 135 h 344"/>
                <a:gd name="T56" fmla="*/ 60 w 278"/>
                <a:gd name="T57" fmla="*/ 101 h 344"/>
                <a:gd name="T58" fmla="*/ 38 w 278"/>
                <a:gd name="T59" fmla="*/ 62 h 344"/>
                <a:gd name="T60" fmla="*/ 30 w 278"/>
                <a:gd name="T61" fmla="*/ 56 h 344"/>
                <a:gd name="T62" fmla="*/ 30 w 278"/>
                <a:gd name="T63" fmla="*/ 51 h 344"/>
                <a:gd name="T64" fmla="*/ 8 w 278"/>
                <a:gd name="T65" fmla="*/ 34 h 344"/>
                <a:gd name="T66" fmla="*/ 8 w 278"/>
                <a:gd name="T67" fmla="*/ 22 h 344"/>
                <a:gd name="T68" fmla="*/ 0 w 278"/>
                <a:gd name="T69" fmla="*/ 17 h 344"/>
                <a:gd name="T70" fmla="*/ 0 w 278"/>
                <a:gd name="T71" fmla="*/ 11 h 344"/>
                <a:gd name="T72" fmla="*/ 15 w 278"/>
                <a:gd name="T73" fmla="*/ 0 h 344"/>
                <a:gd name="T74" fmla="*/ 53 w 278"/>
                <a:gd name="T75" fmla="*/ 0 h 344"/>
                <a:gd name="T76" fmla="*/ 53 w 278"/>
                <a:gd name="T77" fmla="*/ 5 h 344"/>
                <a:gd name="T78" fmla="*/ 60 w 278"/>
                <a:gd name="T79" fmla="*/ 11 h 344"/>
                <a:gd name="T80" fmla="*/ 60 w 278"/>
                <a:gd name="T81" fmla="*/ 17 h 344"/>
                <a:gd name="T82" fmla="*/ 68 w 278"/>
                <a:gd name="T83" fmla="*/ 28 h 344"/>
                <a:gd name="T84" fmla="*/ 90 w 278"/>
                <a:gd name="T85" fmla="*/ 45 h 344"/>
                <a:gd name="T86" fmla="*/ 90 w 278"/>
                <a:gd name="T87" fmla="*/ 51 h 344"/>
                <a:gd name="T88" fmla="*/ 98 w 278"/>
                <a:gd name="T89" fmla="*/ 62 h 3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8"/>
                <a:gd name="T136" fmla="*/ 0 h 344"/>
                <a:gd name="T137" fmla="*/ 278 w 278"/>
                <a:gd name="T138" fmla="*/ 344 h 34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8" h="344">
                  <a:moveTo>
                    <a:pt x="98" y="62"/>
                  </a:moveTo>
                  <a:lnTo>
                    <a:pt x="113" y="90"/>
                  </a:lnTo>
                  <a:lnTo>
                    <a:pt x="135" y="118"/>
                  </a:lnTo>
                  <a:lnTo>
                    <a:pt x="150" y="146"/>
                  </a:lnTo>
                  <a:lnTo>
                    <a:pt x="165" y="169"/>
                  </a:lnTo>
                  <a:lnTo>
                    <a:pt x="188" y="203"/>
                  </a:lnTo>
                  <a:lnTo>
                    <a:pt x="211" y="225"/>
                  </a:lnTo>
                  <a:lnTo>
                    <a:pt x="226" y="254"/>
                  </a:lnTo>
                  <a:lnTo>
                    <a:pt x="241" y="282"/>
                  </a:lnTo>
                  <a:lnTo>
                    <a:pt x="256" y="293"/>
                  </a:lnTo>
                  <a:lnTo>
                    <a:pt x="256" y="299"/>
                  </a:lnTo>
                  <a:lnTo>
                    <a:pt x="271" y="310"/>
                  </a:lnTo>
                  <a:lnTo>
                    <a:pt x="271" y="316"/>
                  </a:lnTo>
                  <a:lnTo>
                    <a:pt x="278" y="327"/>
                  </a:lnTo>
                  <a:lnTo>
                    <a:pt x="271" y="327"/>
                  </a:lnTo>
                  <a:lnTo>
                    <a:pt x="263" y="333"/>
                  </a:lnTo>
                  <a:lnTo>
                    <a:pt x="248" y="333"/>
                  </a:lnTo>
                  <a:lnTo>
                    <a:pt x="241" y="338"/>
                  </a:lnTo>
                  <a:lnTo>
                    <a:pt x="248" y="338"/>
                  </a:lnTo>
                  <a:lnTo>
                    <a:pt x="241" y="338"/>
                  </a:lnTo>
                  <a:lnTo>
                    <a:pt x="233" y="333"/>
                  </a:lnTo>
                  <a:lnTo>
                    <a:pt x="226" y="344"/>
                  </a:lnTo>
                  <a:lnTo>
                    <a:pt x="203" y="310"/>
                  </a:lnTo>
                  <a:lnTo>
                    <a:pt x="180" y="276"/>
                  </a:lnTo>
                  <a:lnTo>
                    <a:pt x="158" y="237"/>
                  </a:lnTo>
                  <a:lnTo>
                    <a:pt x="135" y="203"/>
                  </a:lnTo>
                  <a:lnTo>
                    <a:pt x="105" y="169"/>
                  </a:lnTo>
                  <a:lnTo>
                    <a:pt x="83" y="135"/>
                  </a:lnTo>
                  <a:lnTo>
                    <a:pt x="60" y="101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30" y="51"/>
                  </a:lnTo>
                  <a:lnTo>
                    <a:pt x="8" y="34"/>
                  </a:lnTo>
                  <a:lnTo>
                    <a:pt x="8" y="22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53" y="5"/>
                  </a:lnTo>
                  <a:lnTo>
                    <a:pt x="60" y="11"/>
                  </a:lnTo>
                  <a:lnTo>
                    <a:pt x="60" y="17"/>
                  </a:lnTo>
                  <a:lnTo>
                    <a:pt x="68" y="28"/>
                  </a:lnTo>
                  <a:lnTo>
                    <a:pt x="90" y="45"/>
                  </a:lnTo>
                  <a:lnTo>
                    <a:pt x="90" y="51"/>
                  </a:lnTo>
                  <a:lnTo>
                    <a:pt x="98" y="6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57"/>
            <p:cNvSpPr>
              <a:spLocks/>
            </p:cNvSpPr>
            <p:nvPr/>
          </p:nvSpPr>
          <p:spPr bwMode="auto">
            <a:xfrm>
              <a:off x="2512" y="671"/>
              <a:ext cx="451" cy="186"/>
            </a:xfrm>
            <a:custGeom>
              <a:avLst/>
              <a:gdLst>
                <a:gd name="T0" fmla="*/ 443 w 451"/>
                <a:gd name="T1" fmla="*/ 11 h 186"/>
                <a:gd name="T2" fmla="*/ 451 w 451"/>
                <a:gd name="T3" fmla="*/ 17 h 186"/>
                <a:gd name="T4" fmla="*/ 451 w 451"/>
                <a:gd name="T5" fmla="*/ 28 h 186"/>
                <a:gd name="T6" fmla="*/ 421 w 451"/>
                <a:gd name="T7" fmla="*/ 40 h 186"/>
                <a:gd name="T8" fmla="*/ 398 w 451"/>
                <a:gd name="T9" fmla="*/ 51 h 186"/>
                <a:gd name="T10" fmla="*/ 376 w 451"/>
                <a:gd name="T11" fmla="*/ 62 h 186"/>
                <a:gd name="T12" fmla="*/ 353 w 451"/>
                <a:gd name="T13" fmla="*/ 68 h 186"/>
                <a:gd name="T14" fmla="*/ 323 w 451"/>
                <a:gd name="T15" fmla="*/ 79 h 186"/>
                <a:gd name="T16" fmla="*/ 300 w 451"/>
                <a:gd name="T17" fmla="*/ 90 h 186"/>
                <a:gd name="T18" fmla="*/ 270 w 451"/>
                <a:gd name="T19" fmla="*/ 96 h 186"/>
                <a:gd name="T20" fmla="*/ 248 w 451"/>
                <a:gd name="T21" fmla="*/ 107 h 186"/>
                <a:gd name="T22" fmla="*/ 225 w 451"/>
                <a:gd name="T23" fmla="*/ 113 h 186"/>
                <a:gd name="T24" fmla="*/ 195 w 451"/>
                <a:gd name="T25" fmla="*/ 124 h 186"/>
                <a:gd name="T26" fmla="*/ 172 w 451"/>
                <a:gd name="T27" fmla="*/ 130 h 186"/>
                <a:gd name="T28" fmla="*/ 150 w 451"/>
                <a:gd name="T29" fmla="*/ 141 h 186"/>
                <a:gd name="T30" fmla="*/ 120 w 451"/>
                <a:gd name="T31" fmla="*/ 152 h 186"/>
                <a:gd name="T32" fmla="*/ 97 w 451"/>
                <a:gd name="T33" fmla="*/ 164 h 186"/>
                <a:gd name="T34" fmla="*/ 75 w 451"/>
                <a:gd name="T35" fmla="*/ 175 h 186"/>
                <a:gd name="T36" fmla="*/ 45 w 451"/>
                <a:gd name="T37" fmla="*/ 186 h 186"/>
                <a:gd name="T38" fmla="*/ 30 w 451"/>
                <a:gd name="T39" fmla="*/ 186 h 186"/>
                <a:gd name="T40" fmla="*/ 22 w 451"/>
                <a:gd name="T41" fmla="*/ 181 h 186"/>
                <a:gd name="T42" fmla="*/ 22 w 451"/>
                <a:gd name="T43" fmla="*/ 175 h 186"/>
                <a:gd name="T44" fmla="*/ 15 w 451"/>
                <a:gd name="T45" fmla="*/ 175 h 186"/>
                <a:gd name="T46" fmla="*/ 7 w 451"/>
                <a:gd name="T47" fmla="*/ 169 h 186"/>
                <a:gd name="T48" fmla="*/ 7 w 451"/>
                <a:gd name="T49" fmla="*/ 164 h 186"/>
                <a:gd name="T50" fmla="*/ 0 w 451"/>
                <a:gd name="T51" fmla="*/ 158 h 186"/>
                <a:gd name="T52" fmla="*/ 7 w 451"/>
                <a:gd name="T53" fmla="*/ 152 h 186"/>
                <a:gd name="T54" fmla="*/ 7 w 451"/>
                <a:gd name="T55" fmla="*/ 147 h 186"/>
                <a:gd name="T56" fmla="*/ 30 w 451"/>
                <a:gd name="T57" fmla="*/ 147 h 186"/>
                <a:gd name="T58" fmla="*/ 37 w 451"/>
                <a:gd name="T59" fmla="*/ 141 h 186"/>
                <a:gd name="T60" fmla="*/ 45 w 451"/>
                <a:gd name="T61" fmla="*/ 141 h 186"/>
                <a:gd name="T62" fmla="*/ 67 w 451"/>
                <a:gd name="T63" fmla="*/ 130 h 186"/>
                <a:gd name="T64" fmla="*/ 90 w 451"/>
                <a:gd name="T65" fmla="*/ 119 h 186"/>
                <a:gd name="T66" fmla="*/ 112 w 451"/>
                <a:gd name="T67" fmla="*/ 107 h 186"/>
                <a:gd name="T68" fmla="*/ 135 w 451"/>
                <a:gd name="T69" fmla="*/ 102 h 186"/>
                <a:gd name="T70" fmla="*/ 157 w 451"/>
                <a:gd name="T71" fmla="*/ 90 h 186"/>
                <a:gd name="T72" fmla="*/ 180 w 451"/>
                <a:gd name="T73" fmla="*/ 85 h 186"/>
                <a:gd name="T74" fmla="*/ 210 w 451"/>
                <a:gd name="T75" fmla="*/ 73 h 186"/>
                <a:gd name="T76" fmla="*/ 225 w 451"/>
                <a:gd name="T77" fmla="*/ 68 h 186"/>
                <a:gd name="T78" fmla="*/ 255 w 451"/>
                <a:gd name="T79" fmla="*/ 62 h 186"/>
                <a:gd name="T80" fmla="*/ 278 w 451"/>
                <a:gd name="T81" fmla="*/ 51 h 186"/>
                <a:gd name="T82" fmla="*/ 300 w 451"/>
                <a:gd name="T83" fmla="*/ 45 h 186"/>
                <a:gd name="T84" fmla="*/ 323 w 451"/>
                <a:gd name="T85" fmla="*/ 34 h 186"/>
                <a:gd name="T86" fmla="*/ 345 w 451"/>
                <a:gd name="T87" fmla="*/ 28 h 186"/>
                <a:gd name="T88" fmla="*/ 368 w 451"/>
                <a:gd name="T89" fmla="*/ 17 h 186"/>
                <a:gd name="T90" fmla="*/ 391 w 451"/>
                <a:gd name="T91" fmla="*/ 11 h 186"/>
                <a:gd name="T92" fmla="*/ 413 w 451"/>
                <a:gd name="T93" fmla="*/ 0 h 186"/>
                <a:gd name="T94" fmla="*/ 428 w 451"/>
                <a:gd name="T95" fmla="*/ 0 h 186"/>
                <a:gd name="T96" fmla="*/ 443 w 451"/>
                <a:gd name="T97" fmla="*/ 11 h 18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1"/>
                <a:gd name="T148" fmla="*/ 0 h 186"/>
                <a:gd name="T149" fmla="*/ 451 w 451"/>
                <a:gd name="T150" fmla="*/ 186 h 18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1" h="186">
                  <a:moveTo>
                    <a:pt x="443" y="11"/>
                  </a:moveTo>
                  <a:lnTo>
                    <a:pt x="451" y="17"/>
                  </a:lnTo>
                  <a:lnTo>
                    <a:pt x="451" y="28"/>
                  </a:lnTo>
                  <a:lnTo>
                    <a:pt x="421" y="40"/>
                  </a:lnTo>
                  <a:lnTo>
                    <a:pt x="398" y="51"/>
                  </a:lnTo>
                  <a:lnTo>
                    <a:pt x="376" y="62"/>
                  </a:lnTo>
                  <a:lnTo>
                    <a:pt x="353" y="68"/>
                  </a:lnTo>
                  <a:lnTo>
                    <a:pt x="323" y="79"/>
                  </a:lnTo>
                  <a:lnTo>
                    <a:pt x="300" y="90"/>
                  </a:lnTo>
                  <a:lnTo>
                    <a:pt x="270" y="96"/>
                  </a:lnTo>
                  <a:lnTo>
                    <a:pt x="248" y="107"/>
                  </a:lnTo>
                  <a:lnTo>
                    <a:pt x="225" y="113"/>
                  </a:lnTo>
                  <a:lnTo>
                    <a:pt x="195" y="124"/>
                  </a:lnTo>
                  <a:lnTo>
                    <a:pt x="172" y="130"/>
                  </a:lnTo>
                  <a:lnTo>
                    <a:pt x="150" y="141"/>
                  </a:lnTo>
                  <a:lnTo>
                    <a:pt x="120" y="152"/>
                  </a:lnTo>
                  <a:lnTo>
                    <a:pt x="97" y="164"/>
                  </a:lnTo>
                  <a:lnTo>
                    <a:pt x="75" y="175"/>
                  </a:lnTo>
                  <a:lnTo>
                    <a:pt x="45" y="186"/>
                  </a:lnTo>
                  <a:lnTo>
                    <a:pt x="30" y="186"/>
                  </a:lnTo>
                  <a:lnTo>
                    <a:pt x="22" y="181"/>
                  </a:lnTo>
                  <a:lnTo>
                    <a:pt x="22" y="175"/>
                  </a:lnTo>
                  <a:lnTo>
                    <a:pt x="15" y="175"/>
                  </a:lnTo>
                  <a:lnTo>
                    <a:pt x="7" y="169"/>
                  </a:lnTo>
                  <a:lnTo>
                    <a:pt x="7" y="164"/>
                  </a:lnTo>
                  <a:lnTo>
                    <a:pt x="0" y="158"/>
                  </a:lnTo>
                  <a:lnTo>
                    <a:pt x="7" y="152"/>
                  </a:lnTo>
                  <a:lnTo>
                    <a:pt x="7" y="147"/>
                  </a:lnTo>
                  <a:lnTo>
                    <a:pt x="30" y="147"/>
                  </a:lnTo>
                  <a:lnTo>
                    <a:pt x="37" y="141"/>
                  </a:lnTo>
                  <a:lnTo>
                    <a:pt x="45" y="141"/>
                  </a:lnTo>
                  <a:lnTo>
                    <a:pt x="67" y="130"/>
                  </a:lnTo>
                  <a:lnTo>
                    <a:pt x="90" y="119"/>
                  </a:lnTo>
                  <a:lnTo>
                    <a:pt x="112" y="107"/>
                  </a:lnTo>
                  <a:lnTo>
                    <a:pt x="135" y="102"/>
                  </a:lnTo>
                  <a:lnTo>
                    <a:pt x="157" y="90"/>
                  </a:lnTo>
                  <a:lnTo>
                    <a:pt x="180" y="85"/>
                  </a:lnTo>
                  <a:lnTo>
                    <a:pt x="210" y="73"/>
                  </a:lnTo>
                  <a:lnTo>
                    <a:pt x="225" y="68"/>
                  </a:lnTo>
                  <a:lnTo>
                    <a:pt x="255" y="62"/>
                  </a:lnTo>
                  <a:lnTo>
                    <a:pt x="278" y="51"/>
                  </a:lnTo>
                  <a:lnTo>
                    <a:pt x="300" y="45"/>
                  </a:lnTo>
                  <a:lnTo>
                    <a:pt x="323" y="34"/>
                  </a:lnTo>
                  <a:lnTo>
                    <a:pt x="345" y="28"/>
                  </a:lnTo>
                  <a:lnTo>
                    <a:pt x="368" y="17"/>
                  </a:lnTo>
                  <a:lnTo>
                    <a:pt x="391" y="11"/>
                  </a:lnTo>
                  <a:lnTo>
                    <a:pt x="413" y="0"/>
                  </a:lnTo>
                  <a:lnTo>
                    <a:pt x="428" y="0"/>
                  </a:lnTo>
                  <a:lnTo>
                    <a:pt x="443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58"/>
            <p:cNvSpPr>
              <a:spLocks/>
            </p:cNvSpPr>
            <p:nvPr/>
          </p:nvSpPr>
          <p:spPr bwMode="auto">
            <a:xfrm>
              <a:off x="2196" y="677"/>
              <a:ext cx="82" cy="62"/>
            </a:xfrm>
            <a:custGeom>
              <a:avLst/>
              <a:gdLst>
                <a:gd name="T0" fmla="*/ 82 w 82"/>
                <a:gd name="T1" fmla="*/ 22 h 62"/>
                <a:gd name="T2" fmla="*/ 82 w 82"/>
                <a:gd name="T3" fmla="*/ 45 h 62"/>
                <a:gd name="T4" fmla="*/ 75 w 82"/>
                <a:gd name="T5" fmla="*/ 56 h 62"/>
                <a:gd name="T6" fmla="*/ 60 w 82"/>
                <a:gd name="T7" fmla="*/ 62 h 62"/>
                <a:gd name="T8" fmla="*/ 37 w 82"/>
                <a:gd name="T9" fmla="*/ 62 h 62"/>
                <a:gd name="T10" fmla="*/ 22 w 82"/>
                <a:gd name="T11" fmla="*/ 51 h 62"/>
                <a:gd name="T12" fmla="*/ 15 w 82"/>
                <a:gd name="T13" fmla="*/ 51 h 62"/>
                <a:gd name="T14" fmla="*/ 7 w 82"/>
                <a:gd name="T15" fmla="*/ 45 h 62"/>
                <a:gd name="T16" fmla="*/ 7 w 82"/>
                <a:gd name="T17" fmla="*/ 39 h 62"/>
                <a:gd name="T18" fmla="*/ 0 w 82"/>
                <a:gd name="T19" fmla="*/ 28 h 62"/>
                <a:gd name="T20" fmla="*/ 0 w 82"/>
                <a:gd name="T21" fmla="*/ 11 h 62"/>
                <a:gd name="T22" fmla="*/ 7 w 82"/>
                <a:gd name="T23" fmla="*/ 0 h 62"/>
                <a:gd name="T24" fmla="*/ 60 w 82"/>
                <a:gd name="T25" fmla="*/ 0 h 62"/>
                <a:gd name="T26" fmla="*/ 75 w 82"/>
                <a:gd name="T27" fmla="*/ 11 h 62"/>
                <a:gd name="T28" fmla="*/ 82 w 82"/>
                <a:gd name="T29" fmla="*/ 22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2"/>
                <a:gd name="T46" fmla="*/ 0 h 62"/>
                <a:gd name="T47" fmla="*/ 82 w 82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2" h="62">
                  <a:moveTo>
                    <a:pt x="82" y="22"/>
                  </a:moveTo>
                  <a:lnTo>
                    <a:pt x="82" y="45"/>
                  </a:lnTo>
                  <a:lnTo>
                    <a:pt x="75" y="56"/>
                  </a:lnTo>
                  <a:lnTo>
                    <a:pt x="60" y="62"/>
                  </a:lnTo>
                  <a:lnTo>
                    <a:pt x="37" y="62"/>
                  </a:lnTo>
                  <a:lnTo>
                    <a:pt x="22" y="51"/>
                  </a:lnTo>
                  <a:lnTo>
                    <a:pt x="15" y="51"/>
                  </a:lnTo>
                  <a:lnTo>
                    <a:pt x="7" y="45"/>
                  </a:lnTo>
                  <a:lnTo>
                    <a:pt x="7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7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82" y="2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Freeform 59"/>
            <p:cNvSpPr>
              <a:spLocks/>
            </p:cNvSpPr>
            <p:nvPr/>
          </p:nvSpPr>
          <p:spPr bwMode="auto">
            <a:xfrm>
              <a:off x="1068" y="682"/>
              <a:ext cx="82" cy="62"/>
            </a:xfrm>
            <a:custGeom>
              <a:avLst/>
              <a:gdLst>
                <a:gd name="T0" fmla="*/ 82 w 82"/>
                <a:gd name="T1" fmla="*/ 23 h 62"/>
                <a:gd name="T2" fmla="*/ 82 w 82"/>
                <a:gd name="T3" fmla="*/ 46 h 62"/>
                <a:gd name="T4" fmla="*/ 75 w 82"/>
                <a:gd name="T5" fmla="*/ 51 h 62"/>
                <a:gd name="T6" fmla="*/ 60 w 82"/>
                <a:gd name="T7" fmla="*/ 57 h 62"/>
                <a:gd name="T8" fmla="*/ 52 w 82"/>
                <a:gd name="T9" fmla="*/ 62 h 62"/>
                <a:gd name="T10" fmla="*/ 37 w 82"/>
                <a:gd name="T11" fmla="*/ 62 h 62"/>
                <a:gd name="T12" fmla="*/ 30 w 82"/>
                <a:gd name="T13" fmla="*/ 57 h 62"/>
                <a:gd name="T14" fmla="*/ 22 w 82"/>
                <a:gd name="T15" fmla="*/ 57 h 62"/>
                <a:gd name="T16" fmla="*/ 7 w 82"/>
                <a:gd name="T17" fmla="*/ 46 h 62"/>
                <a:gd name="T18" fmla="*/ 0 w 82"/>
                <a:gd name="T19" fmla="*/ 34 h 62"/>
                <a:gd name="T20" fmla="*/ 0 w 82"/>
                <a:gd name="T21" fmla="*/ 17 h 62"/>
                <a:gd name="T22" fmla="*/ 15 w 82"/>
                <a:gd name="T23" fmla="*/ 6 h 62"/>
                <a:gd name="T24" fmla="*/ 22 w 82"/>
                <a:gd name="T25" fmla="*/ 6 h 62"/>
                <a:gd name="T26" fmla="*/ 30 w 82"/>
                <a:gd name="T27" fmla="*/ 0 h 62"/>
                <a:gd name="T28" fmla="*/ 45 w 82"/>
                <a:gd name="T29" fmla="*/ 0 h 62"/>
                <a:gd name="T30" fmla="*/ 52 w 82"/>
                <a:gd name="T31" fmla="*/ 6 h 62"/>
                <a:gd name="T32" fmla="*/ 67 w 82"/>
                <a:gd name="T33" fmla="*/ 6 h 62"/>
                <a:gd name="T34" fmla="*/ 82 w 82"/>
                <a:gd name="T35" fmla="*/ 17 h 62"/>
                <a:gd name="T36" fmla="*/ 82 w 82"/>
                <a:gd name="T37" fmla="*/ 23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"/>
                <a:gd name="T58" fmla="*/ 0 h 62"/>
                <a:gd name="T59" fmla="*/ 82 w 82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" h="62">
                  <a:moveTo>
                    <a:pt x="82" y="23"/>
                  </a:moveTo>
                  <a:lnTo>
                    <a:pt x="82" y="46"/>
                  </a:lnTo>
                  <a:lnTo>
                    <a:pt x="75" y="51"/>
                  </a:lnTo>
                  <a:lnTo>
                    <a:pt x="60" y="57"/>
                  </a:lnTo>
                  <a:lnTo>
                    <a:pt x="52" y="62"/>
                  </a:lnTo>
                  <a:lnTo>
                    <a:pt x="37" y="62"/>
                  </a:lnTo>
                  <a:lnTo>
                    <a:pt x="30" y="57"/>
                  </a:lnTo>
                  <a:lnTo>
                    <a:pt x="22" y="57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7" y="6"/>
                  </a:lnTo>
                  <a:lnTo>
                    <a:pt x="82" y="17"/>
                  </a:lnTo>
                  <a:lnTo>
                    <a:pt x="82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60"/>
            <p:cNvSpPr>
              <a:spLocks/>
            </p:cNvSpPr>
            <p:nvPr/>
          </p:nvSpPr>
          <p:spPr bwMode="auto">
            <a:xfrm>
              <a:off x="256" y="705"/>
              <a:ext cx="82" cy="73"/>
            </a:xfrm>
            <a:custGeom>
              <a:avLst/>
              <a:gdLst>
                <a:gd name="T0" fmla="*/ 82 w 82"/>
                <a:gd name="T1" fmla="*/ 28 h 73"/>
                <a:gd name="T2" fmla="*/ 82 w 82"/>
                <a:gd name="T3" fmla="*/ 39 h 73"/>
                <a:gd name="T4" fmla="*/ 75 w 82"/>
                <a:gd name="T5" fmla="*/ 51 h 73"/>
                <a:gd name="T6" fmla="*/ 67 w 82"/>
                <a:gd name="T7" fmla="*/ 62 h 73"/>
                <a:gd name="T8" fmla="*/ 52 w 82"/>
                <a:gd name="T9" fmla="*/ 73 h 73"/>
                <a:gd name="T10" fmla="*/ 37 w 82"/>
                <a:gd name="T11" fmla="*/ 73 h 73"/>
                <a:gd name="T12" fmla="*/ 30 w 82"/>
                <a:gd name="T13" fmla="*/ 68 h 73"/>
                <a:gd name="T14" fmla="*/ 22 w 82"/>
                <a:gd name="T15" fmla="*/ 68 h 73"/>
                <a:gd name="T16" fmla="*/ 15 w 82"/>
                <a:gd name="T17" fmla="*/ 62 h 73"/>
                <a:gd name="T18" fmla="*/ 7 w 82"/>
                <a:gd name="T19" fmla="*/ 62 h 73"/>
                <a:gd name="T20" fmla="*/ 7 w 82"/>
                <a:gd name="T21" fmla="*/ 56 h 73"/>
                <a:gd name="T22" fmla="*/ 0 w 82"/>
                <a:gd name="T23" fmla="*/ 39 h 73"/>
                <a:gd name="T24" fmla="*/ 0 w 82"/>
                <a:gd name="T25" fmla="*/ 28 h 73"/>
                <a:gd name="T26" fmla="*/ 15 w 82"/>
                <a:gd name="T27" fmla="*/ 11 h 73"/>
                <a:gd name="T28" fmla="*/ 22 w 82"/>
                <a:gd name="T29" fmla="*/ 0 h 73"/>
                <a:gd name="T30" fmla="*/ 45 w 82"/>
                <a:gd name="T31" fmla="*/ 0 h 73"/>
                <a:gd name="T32" fmla="*/ 52 w 82"/>
                <a:gd name="T33" fmla="*/ 6 h 73"/>
                <a:gd name="T34" fmla="*/ 60 w 82"/>
                <a:gd name="T35" fmla="*/ 6 h 73"/>
                <a:gd name="T36" fmla="*/ 82 w 82"/>
                <a:gd name="T37" fmla="*/ 23 h 73"/>
                <a:gd name="T38" fmla="*/ 82 w 82"/>
                <a:gd name="T39" fmla="*/ 28 h 7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2"/>
                <a:gd name="T61" fmla="*/ 0 h 73"/>
                <a:gd name="T62" fmla="*/ 82 w 82"/>
                <a:gd name="T63" fmla="*/ 73 h 7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2" h="73">
                  <a:moveTo>
                    <a:pt x="82" y="28"/>
                  </a:moveTo>
                  <a:lnTo>
                    <a:pt x="82" y="39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52" y="73"/>
                  </a:lnTo>
                  <a:lnTo>
                    <a:pt x="37" y="73"/>
                  </a:lnTo>
                  <a:lnTo>
                    <a:pt x="30" y="68"/>
                  </a:lnTo>
                  <a:lnTo>
                    <a:pt x="22" y="68"/>
                  </a:lnTo>
                  <a:lnTo>
                    <a:pt x="15" y="62"/>
                  </a:lnTo>
                  <a:lnTo>
                    <a:pt x="7" y="62"/>
                  </a:lnTo>
                  <a:lnTo>
                    <a:pt x="7" y="56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82" y="23"/>
                  </a:lnTo>
                  <a:lnTo>
                    <a:pt x="82" y="28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61"/>
            <p:cNvSpPr>
              <a:spLocks/>
            </p:cNvSpPr>
            <p:nvPr/>
          </p:nvSpPr>
          <p:spPr bwMode="auto">
            <a:xfrm>
              <a:off x="2015" y="722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17 h 34"/>
                <a:gd name="T4" fmla="*/ 45 w 60"/>
                <a:gd name="T5" fmla="*/ 28 h 34"/>
                <a:gd name="T6" fmla="*/ 45 w 60"/>
                <a:gd name="T7" fmla="*/ 34 h 34"/>
                <a:gd name="T8" fmla="*/ 15 w 60"/>
                <a:gd name="T9" fmla="*/ 34 h 34"/>
                <a:gd name="T10" fmla="*/ 8 w 60"/>
                <a:gd name="T11" fmla="*/ 28 h 34"/>
                <a:gd name="T12" fmla="*/ 0 w 60"/>
                <a:gd name="T13" fmla="*/ 28 h 34"/>
                <a:gd name="T14" fmla="*/ 0 w 60"/>
                <a:gd name="T15" fmla="*/ 6 h 34"/>
                <a:gd name="T16" fmla="*/ 8 w 60"/>
                <a:gd name="T17" fmla="*/ 0 h 34"/>
                <a:gd name="T18" fmla="*/ 45 w 60"/>
                <a:gd name="T19" fmla="*/ 0 h 34"/>
                <a:gd name="T20" fmla="*/ 53 w 60"/>
                <a:gd name="T21" fmla="*/ 6 h 34"/>
                <a:gd name="T22" fmla="*/ 60 w 60"/>
                <a:gd name="T23" fmla="*/ 6 h 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4"/>
                <a:gd name="T38" fmla="*/ 60 w 60"/>
                <a:gd name="T39" fmla="*/ 34 h 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4">
                  <a:moveTo>
                    <a:pt x="60" y="6"/>
                  </a:moveTo>
                  <a:lnTo>
                    <a:pt x="60" y="17"/>
                  </a:lnTo>
                  <a:lnTo>
                    <a:pt x="45" y="28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6"/>
                  </a:lnTo>
                  <a:lnTo>
                    <a:pt x="8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62"/>
            <p:cNvSpPr>
              <a:spLocks/>
            </p:cNvSpPr>
            <p:nvPr/>
          </p:nvSpPr>
          <p:spPr bwMode="auto">
            <a:xfrm>
              <a:off x="3812" y="733"/>
              <a:ext cx="339" cy="141"/>
            </a:xfrm>
            <a:custGeom>
              <a:avLst/>
              <a:gdLst>
                <a:gd name="T0" fmla="*/ 324 w 339"/>
                <a:gd name="T1" fmla="*/ 34 h 141"/>
                <a:gd name="T2" fmla="*/ 331 w 339"/>
                <a:gd name="T3" fmla="*/ 45 h 141"/>
                <a:gd name="T4" fmla="*/ 339 w 339"/>
                <a:gd name="T5" fmla="*/ 62 h 141"/>
                <a:gd name="T6" fmla="*/ 339 w 339"/>
                <a:gd name="T7" fmla="*/ 96 h 141"/>
                <a:gd name="T8" fmla="*/ 331 w 339"/>
                <a:gd name="T9" fmla="*/ 96 h 141"/>
                <a:gd name="T10" fmla="*/ 301 w 339"/>
                <a:gd name="T11" fmla="*/ 73 h 141"/>
                <a:gd name="T12" fmla="*/ 294 w 339"/>
                <a:gd name="T13" fmla="*/ 73 h 141"/>
                <a:gd name="T14" fmla="*/ 286 w 339"/>
                <a:gd name="T15" fmla="*/ 68 h 141"/>
                <a:gd name="T16" fmla="*/ 271 w 339"/>
                <a:gd name="T17" fmla="*/ 68 h 141"/>
                <a:gd name="T18" fmla="*/ 256 w 339"/>
                <a:gd name="T19" fmla="*/ 62 h 141"/>
                <a:gd name="T20" fmla="*/ 218 w 339"/>
                <a:gd name="T21" fmla="*/ 62 h 141"/>
                <a:gd name="T22" fmla="*/ 196 w 339"/>
                <a:gd name="T23" fmla="*/ 68 h 141"/>
                <a:gd name="T24" fmla="*/ 181 w 339"/>
                <a:gd name="T25" fmla="*/ 68 h 141"/>
                <a:gd name="T26" fmla="*/ 166 w 339"/>
                <a:gd name="T27" fmla="*/ 73 h 141"/>
                <a:gd name="T28" fmla="*/ 151 w 339"/>
                <a:gd name="T29" fmla="*/ 79 h 141"/>
                <a:gd name="T30" fmla="*/ 91 w 339"/>
                <a:gd name="T31" fmla="*/ 124 h 141"/>
                <a:gd name="T32" fmla="*/ 76 w 339"/>
                <a:gd name="T33" fmla="*/ 130 h 141"/>
                <a:gd name="T34" fmla="*/ 61 w 339"/>
                <a:gd name="T35" fmla="*/ 136 h 141"/>
                <a:gd name="T36" fmla="*/ 38 w 339"/>
                <a:gd name="T37" fmla="*/ 141 h 141"/>
                <a:gd name="T38" fmla="*/ 23 w 339"/>
                <a:gd name="T39" fmla="*/ 136 h 141"/>
                <a:gd name="T40" fmla="*/ 8 w 339"/>
                <a:gd name="T41" fmla="*/ 136 h 141"/>
                <a:gd name="T42" fmla="*/ 0 w 339"/>
                <a:gd name="T43" fmla="*/ 130 h 141"/>
                <a:gd name="T44" fmla="*/ 0 w 339"/>
                <a:gd name="T45" fmla="*/ 107 h 141"/>
                <a:gd name="T46" fmla="*/ 8 w 339"/>
                <a:gd name="T47" fmla="*/ 102 h 141"/>
                <a:gd name="T48" fmla="*/ 8 w 339"/>
                <a:gd name="T49" fmla="*/ 90 h 141"/>
                <a:gd name="T50" fmla="*/ 15 w 339"/>
                <a:gd name="T51" fmla="*/ 85 h 141"/>
                <a:gd name="T52" fmla="*/ 15 w 339"/>
                <a:gd name="T53" fmla="*/ 73 h 141"/>
                <a:gd name="T54" fmla="*/ 31 w 339"/>
                <a:gd name="T55" fmla="*/ 62 h 141"/>
                <a:gd name="T56" fmla="*/ 31 w 339"/>
                <a:gd name="T57" fmla="*/ 57 h 141"/>
                <a:gd name="T58" fmla="*/ 46 w 339"/>
                <a:gd name="T59" fmla="*/ 45 h 141"/>
                <a:gd name="T60" fmla="*/ 53 w 339"/>
                <a:gd name="T61" fmla="*/ 45 h 141"/>
                <a:gd name="T62" fmla="*/ 68 w 339"/>
                <a:gd name="T63" fmla="*/ 40 h 141"/>
                <a:gd name="T64" fmla="*/ 83 w 339"/>
                <a:gd name="T65" fmla="*/ 34 h 141"/>
                <a:gd name="T66" fmla="*/ 98 w 339"/>
                <a:gd name="T67" fmla="*/ 28 h 141"/>
                <a:gd name="T68" fmla="*/ 113 w 339"/>
                <a:gd name="T69" fmla="*/ 23 h 141"/>
                <a:gd name="T70" fmla="*/ 136 w 339"/>
                <a:gd name="T71" fmla="*/ 17 h 141"/>
                <a:gd name="T72" fmla="*/ 151 w 339"/>
                <a:gd name="T73" fmla="*/ 11 h 141"/>
                <a:gd name="T74" fmla="*/ 173 w 339"/>
                <a:gd name="T75" fmla="*/ 6 h 141"/>
                <a:gd name="T76" fmla="*/ 188 w 339"/>
                <a:gd name="T77" fmla="*/ 0 h 141"/>
                <a:gd name="T78" fmla="*/ 264 w 339"/>
                <a:gd name="T79" fmla="*/ 0 h 141"/>
                <a:gd name="T80" fmla="*/ 279 w 339"/>
                <a:gd name="T81" fmla="*/ 6 h 141"/>
                <a:gd name="T82" fmla="*/ 294 w 339"/>
                <a:gd name="T83" fmla="*/ 11 h 141"/>
                <a:gd name="T84" fmla="*/ 324 w 339"/>
                <a:gd name="T85" fmla="*/ 34 h 14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9"/>
                <a:gd name="T130" fmla="*/ 0 h 141"/>
                <a:gd name="T131" fmla="*/ 339 w 339"/>
                <a:gd name="T132" fmla="*/ 141 h 14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9" h="141">
                  <a:moveTo>
                    <a:pt x="324" y="34"/>
                  </a:moveTo>
                  <a:lnTo>
                    <a:pt x="331" y="45"/>
                  </a:lnTo>
                  <a:lnTo>
                    <a:pt x="339" y="62"/>
                  </a:lnTo>
                  <a:lnTo>
                    <a:pt x="339" y="96"/>
                  </a:lnTo>
                  <a:lnTo>
                    <a:pt x="331" y="96"/>
                  </a:lnTo>
                  <a:lnTo>
                    <a:pt x="301" y="73"/>
                  </a:lnTo>
                  <a:lnTo>
                    <a:pt x="294" y="73"/>
                  </a:lnTo>
                  <a:lnTo>
                    <a:pt x="286" y="68"/>
                  </a:lnTo>
                  <a:lnTo>
                    <a:pt x="271" y="68"/>
                  </a:lnTo>
                  <a:lnTo>
                    <a:pt x="256" y="62"/>
                  </a:lnTo>
                  <a:lnTo>
                    <a:pt x="218" y="62"/>
                  </a:lnTo>
                  <a:lnTo>
                    <a:pt x="196" y="68"/>
                  </a:lnTo>
                  <a:lnTo>
                    <a:pt x="181" y="68"/>
                  </a:lnTo>
                  <a:lnTo>
                    <a:pt x="166" y="73"/>
                  </a:lnTo>
                  <a:lnTo>
                    <a:pt x="151" y="79"/>
                  </a:lnTo>
                  <a:lnTo>
                    <a:pt x="91" y="124"/>
                  </a:lnTo>
                  <a:lnTo>
                    <a:pt x="76" y="130"/>
                  </a:lnTo>
                  <a:lnTo>
                    <a:pt x="61" y="136"/>
                  </a:lnTo>
                  <a:lnTo>
                    <a:pt x="38" y="141"/>
                  </a:lnTo>
                  <a:lnTo>
                    <a:pt x="23" y="136"/>
                  </a:lnTo>
                  <a:lnTo>
                    <a:pt x="8" y="136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8" y="102"/>
                  </a:lnTo>
                  <a:lnTo>
                    <a:pt x="8" y="90"/>
                  </a:lnTo>
                  <a:lnTo>
                    <a:pt x="15" y="85"/>
                  </a:lnTo>
                  <a:lnTo>
                    <a:pt x="15" y="73"/>
                  </a:lnTo>
                  <a:lnTo>
                    <a:pt x="31" y="62"/>
                  </a:lnTo>
                  <a:lnTo>
                    <a:pt x="31" y="57"/>
                  </a:lnTo>
                  <a:lnTo>
                    <a:pt x="46" y="45"/>
                  </a:lnTo>
                  <a:lnTo>
                    <a:pt x="53" y="45"/>
                  </a:lnTo>
                  <a:lnTo>
                    <a:pt x="68" y="40"/>
                  </a:lnTo>
                  <a:lnTo>
                    <a:pt x="83" y="34"/>
                  </a:lnTo>
                  <a:lnTo>
                    <a:pt x="98" y="28"/>
                  </a:lnTo>
                  <a:lnTo>
                    <a:pt x="113" y="23"/>
                  </a:lnTo>
                  <a:lnTo>
                    <a:pt x="136" y="17"/>
                  </a:lnTo>
                  <a:lnTo>
                    <a:pt x="151" y="11"/>
                  </a:lnTo>
                  <a:lnTo>
                    <a:pt x="173" y="6"/>
                  </a:lnTo>
                  <a:lnTo>
                    <a:pt x="188" y="0"/>
                  </a:lnTo>
                  <a:lnTo>
                    <a:pt x="264" y="0"/>
                  </a:lnTo>
                  <a:lnTo>
                    <a:pt x="279" y="6"/>
                  </a:lnTo>
                  <a:lnTo>
                    <a:pt x="294" y="11"/>
                  </a:lnTo>
                  <a:lnTo>
                    <a:pt x="324" y="34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63"/>
            <p:cNvSpPr>
              <a:spLocks/>
            </p:cNvSpPr>
            <p:nvPr/>
          </p:nvSpPr>
          <p:spPr bwMode="auto">
            <a:xfrm>
              <a:off x="1293" y="739"/>
              <a:ext cx="68" cy="39"/>
            </a:xfrm>
            <a:custGeom>
              <a:avLst/>
              <a:gdLst>
                <a:gd name="T0" fmla="*/ 61 w 68"/>
                <a:gd name="T1" fmla="*/ 11 h 39"/>
                <a:gd name="T2" fmla="*/ 61 w 68"/>
                <a:gd name="T3" fmla="*/ 22 h 39"/>
                <a:gd name="T4" fmla="*/ 68 w 68"/>
                <a:gd name="T5" fmla="*/ 28 h 39"/>
                <a:gd name="T6" fmla="*/ 61 w 68"/>
                <a:gd name="T7" fmla="*/ 28 h 39"/>
                <a:gd name="T8" fmla="*/ 53 w 68"/>
                <a:gd name="T9" fmla="*/ 34 h 39"/>
                <a:gd name="T10" fmla="*/ 45 w 68"/>
                <a:gd name="T11" fmla="*/ 34 h 39"/>
                <a:gd name="T12" fmla="*/ 38 w 68"/>
                <a:gd name="T13" fmla="*/ 39 h 39"/>
                <a:gd name="T14" fmla="*/ 8 w 68"/>
                <a:gd name="T15" fmla="*/ 39 h 39"/>
                <a:gd name="T16" fmla="*/ 0 w 68"/>
                <a:gd name="T17" fmla="*/ 34 h 39"/>
                <a:gd name="T18" fmla="*/ 0 w 68"/>
                <a:gd name="T19" fmla="*/ 11 h 39"/>
                <a:gd name="T20" fmla="*/ 8 w 68"/>
                <a:gd name="T21" fmla="*/ 11 h 39"/>
                <a:gd name="T22" fmla="*/ 15 w 68"/>
                <a:gd name="T23" fmla="*/ 5 h 39"/>
                <a:gd name="T24" fmla="*/ 15 w 68"/>
                <a:gd name="T25" fmla="*/ 0 h 39"/>
                <a:gd name="T26" fmla="*/ 45 w 68"/>
                <a:gd name="T27" fmla="*/ 0 h 39"/>
                <a:gd name="T28" fmla="*/ 45 w 68"/>
                <a:gd name="T29" fmla="*/ 5 h 39"/>
                <a:gd name="T30" fmla="*/ 61 w 68"/>
                <a:gd name="T31" fmla="*/ 5 h 39"/>
                <a:gd name="T32" fmla="*/ 61 w 68"/>
                <a:gd name="T33" fmla="*/ 1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8"/>
                <a:gd name="T52" fmla="*/ 0 h 39"/>
                <a:gd name="T53" fmla="*/ 68 w 68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8" h="39">
                  <a:moveTo>
                    <a:pt x="61" y="11"/>
                  </a:moveTo>
                  <a:lnTo>
                    <a:pt x="61" y="22"/>
                  </a:lnTo>
                  <a:lnTo>
                    <a:pt x="68" y="28"/>
                  </a:lnTo>
                  <a:lnTo>
                    <a:pt x="61" y="28"/>
                  </a:lnTo>
                  <a:lnTo>
                    <a:pt x="53" y="34"/>
                  </a:lnTo>
                  <a:lnTo>
                    <a:pt x="45" y="34"/>
                  </a:lnTo>
                  <a:lnTo>
                    <a:pt x="38" y="39"/>
                  </a:lnTo>
                  <a:lnTo>
                    <a:pt x="8" y="39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61" y="5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Freeform 64"/>
            <p:cNvSpPr>
              <a:spLocks/>
            </p:cNvSpPr>
            <p:nvPr/>
          </p:nvSpPr>
          <p:spPr bwMode="auto">
            <a:xfrm>
              <a:off x="376" y="744"/>
              <a:ext cx="466" cy="147"/>
            </a:xfrm>
            <a:custGeom>
              <a:avLst/>
              <a:gdLst>
                <a:gd name="T0" fmla="*/ 451 w 466"/>
                <a:gd name="T1" fmla="*/ 113 h 147"/>
                <a:gd name="T2" fmla="*/ 466 w 466"/>
                <a:gd name="T3" fmla="*/ 119 h 147"/>
                <a:gd name="T4" fmla="*/ 459 w 466"/>
                <a:gd name="T5" fmla="*/ 125 h 147"/>
                <a:gd name="T6" fmla="*/ 451 w 466"/>
                <a:gd name="T7" fmla="*/ 136 h 147"/>
                <a:gd name="T8" fmla="*/ 451 w 466"/>
                <a:gd name="T9" fmla="*/ 141 h 147"/>
                <a:gd name="T10" fmla="*/ 436 w 466"/>
                <a:gd name="T11" fmla="*/ 147 h 147"/>
                <a:gd name="T12" fmla="*/ 406 w 466"/>
                <a:gd name="T13" fmla="*/ 147 h 147"/>
                <a:gd name="T14" fmla="*/ 391 w 466"/>
                <a:gd name="T15" fmla="*/ 141 h 147"/>
                <a:gd name="T16" fmla="*/ 368 w 466"/>
                <a:gd name="T17" fmla="*/ 136 h 147"/>
                <a:gd name="T18" fmla="*/ 353 w 466"/>
                <a:gd name="T19" fmla="*/ 130 h 147"/>
                <a:gd name="T20" fmla="*/ 338 w 466"/>
                <a:gd name="T21" fmla="*/ 125 h 147"/>
                <a:gd name="T22" fmla="*/ 323 w 466"/>
                <a:gd name="T23" fmla="*/ 119 h 147"/>
                <a:gd name="T24" fmla="*/ 301 w 466"/>
                <a:gd name="T25" fmla="*/ 119 h 147"/>
                <a:gd name="T26" fmla="*/ 278 w 466"/>
                <a:gd name="T27" fmla="*/ 113 h 147"/>
                <a:gd name="T28" fmla="*/ 263 w 466"/>
                <a:gd name="T29" fmla="*/ 108 h 147"/>
                <a:gd name="T30" fmla="*/ 241 w 466"/>
                <a:gd name="T31" fmla="*/ 102 h 147"/>
                <a:gd name="T32" fmla="*/ 226 w 466"/>
                <a:gd name="T33" fmla="*/ 96 h 147"/>
                <a:gd name="T34" fmla="*/ 203 w 466"/>
                <a:gd name="T35" fmla="*/ 91 h 147"/>
                <a:gd name="T36" fmla="*/ 188 w 466"/>
                <a:gd name="T37" fmla="*/ 85 h 147"/>
                <a:gd name="T38" fmla="*/ 165 w 466"/>
                <a:gd name="T39" fmla="*/ 79 h 147"/>
                <a:gd name="T40" fmla="*/ 150 w 466"/>
                <a:gd name="T41" fmla="*/ 74 h 147"/>
                <a:gd name="T42" fmla="*/ 128 w 466"/>
                <a:gd name="T43" fmla="*/ 68 h 147"/>
                <a:gd name="T44" fmla="*/ 105 w 466"/>
                <a:gd name="T45" fmla="*/ 62 h 147"/>
                <a:gd name="T46" fmla="*/ 90 w 466"/>
                <a:gd name="T47" fmla="*/ 57 h 147"/>
                <a:gd name="T48" fmla="*/ 68 w 466"/>
                <a:gd name="T49" fmla="*/ 51 h 147"/>
                <a:gd name="T50" fmla="*/ 53 w 466"/>
                <a:gd name="T51" fmla="*/ 46 h 147"/>
                <a:gd name="T52" fmla="*/ 30 w 466"/>
                <a:gd name="T53" fmla="*/ 40 h 147"/>
                <a:gd name="T54" fmla="*/ 15 w 466"/>
                <a:gd name="T55" fmla="*/ 34 h 147"/>
                <a:gd name="T56" fmla="*/ 0 w 466"/>
                <a:gd name="T57" fmla="*/ 23 h 147"/>
                <a:gd name="T58" fmla="*/ 0 w 466"/>
                <a:gd name="T59" fmla="*/ 17 h 147"/>
                <a:gd name="T60" fmla="*/ 7 w 466"/>
                <a:gd name="T61" fmla="*/ 12 h 147"/>
                <a:gd name="T62" fmla="*/ 7 w 466"/>
                <a:gd name="T63" fmla="*/ 6 h 147"/>
                <a:gd name="T64" fmla="*/ 15 w 466"/>
                <a:gd name="T65" fmla="*/ 6 h 147"/>
                <a:gd name="T66" fmla="*/ 15 w 466"/>
                <a:gd name="T67" fmla="*/ 0 h 147"/>
                <a:gd name="T68" fmla="*/ 45 w 466"/>
                <a:gd name="T69" fmla="*/ 0 h 147"/>
                <a:gd name="T70" fmla="*/ 68 w 466"/>
                <a:gd name="T71" fmla="*/ 12 h 147"/>
                <a:gd name="T72" fmla="*/ 98 w 466"/>
                <a:gd name="T73" fmla="*/ 17 h 147"/>
                <a:gd name="T74" fmla="*/ 120 w 466"/>
                <a:gd name="T75" fmla="*/ 23 h 147"/>
                <a:gd name="T76" fmla="*/ 150 w 466"/>
                <a:gd name="T77" fmla="*/ 29 h 147"/>
                <a:gd name="T78" fmla="*/ 173 w 466"/>
                <a:gd name="T79" fmla="*/ 34 h 147"/>
                <a:gd name="T80" fmla="*/ 195 w 466"/>
                <a:gd name="T81" fmla="*/ 46 h 147"/>
                <a:gd name="T82" fmla="*/ 226 w 466"/>
                <a:gd name="T83" fmla="*/ 51 h 147"/>
                <a:gd name="T84" fmla="*/ 248 w 466"/>
                <a:gd name="T85" fmla="*/ 57 h 147"/>
                <a:gd name="T86" fmla="*/ 271 w 466"/>
                <a:gd name="T87" fmla="*/ 62 h 147"/>
                <a:gd name="T88" fmla="*/ 301 w 466"/>
                <a:gd name="T89" fmla="*/ 68 h 147"/>
                <a:gd name="T90" fmla="*/ 323 w 466"/>
                <a:gd name="T91" fmla="*/ 79 h 147"/>
                <a:gd name="T92" fmla="*/ 353 w 466"/>
                <a:gd name="T93" fmla="*/ 85 h 147"/>
                <a:gd name="T94" fmla="*/ 376 w 466"/>
                <a:gd name="T95" fmla="*/ 91 h 147"/>
                <a:gd name="T96" fmla="*/ 399 w 466"/>
                <a:gd name="T97" fmla="*/ 96 h 147"/>
                <a:gd name="T98" fmla="*/ 429 w 466"/>
                <a:gd name="T99" fmla="*/ 102 h 147"/>
                <a:gd name="T100" fmla="*/ 451 w 466"/>
                <a:gd name="T101" fmla="*/ 113 h 14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66"/>
                <a:gd name="T154" fmla="*/ 0 h 147"/>
                <a:gd name="T155" fmla="*/ 466 w 466"/>
                <a:gd name="T156" fmla="*/ 147 h 14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66" h="147">
                  <a:moveTo>
                    <a:pt x="451" y="113"/>
                  </a:moveTo>
                  <a:lnTo>
                    <a:pt x="466" y="119"/>
                  </a:lnTo>
                  <a:lnTo>
                    <a:pt x="459" y="125"/>
                  </a:lnTo>
                  <a:lnTo>
                    <a:pt x="451" y="136"/>
                  </a:lnTo>
                  <a:lnTo>
                    <a:pt x="451" y="141"/>
                  </a:lnTo>
                  <a:lnTo>
                    <a:pt x="436" y="147"/>
                  </a:lnTo>
                  <a:lnTo>
                    <a:pt x="406" y="147"/>
                  </a:lnTo>
                  <a:lnTo>
                    <a:pt x="391" y="141"/>
                  </a:lnTo>
                  <a:lnTo>
                    <a:pt x="368" y="136"/>
                  </a:lnTo>
                  <a:lnTo>
                    <a:pt x="353" y="130"/>
                  </a:lnTo>
                  <a:lnTo>
                    <a:pt x="338" y="125"/>
                  </a:lnTo>
                  <a:lnTo>
                    <a:pt x="323" y="119"/>
                  </a:lnTo>
                  <a:lnTo>
                    <a:pt x="301" y="119"/>
                  </a:lnTo>
                  <a:lnTo>
                    <a:pt x="278" y="113"/>
                  </a:lnTo>
                  <a:lnTo>
                    <a:pt x="263" y="108"/>
                  </a:lnTo>
                  <a:lnTo>
                    <a:pt x="241" y="102"/>
                  </a:lnTo>
                  <a:lnTo>
                    <a:pt x="226" y="96"/>
                  </a:lnTo>
                  <a:lnTo>
                    <a:pt x="203" y="91"/>
                  </a:lnTo>
                  <a:lnTo>
                    <a:pt x="188" y="85"/>
                  </a:lnTo>
                  <a:lnTo>
                    <a:pt x="165" y="79"/>
                  </a:lnTo>
                  <a:lnTo>
                    <a:pt x="150" y="74"/>
                  </a:lnTo>
                  <a:lnTo>
                    <a:pt x="128" y="68"/>
                  </a:lnTo>
                  <a:lnTo>
                    <a:pt x="105" y="62"/>
                  </a:lnTo>
                  <a:lnTo>
                    <a:pt x="90" y="57"/>
                  </a:lnTo>
                  <a:lnTo>
                    <a:pt x="68" y="51"/>
                  </a:lnTo>
                  <a:lnTo>
                    <a:pt x="53" y="46"/>
                  </a:lnTo>
                  <a:lnTo>
                    <a:pt x="30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7" y="12"/>
                  </a:lnTo>
                  <a:lnTo>
                    <a:pt x="7" y="6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8" y="12"/>
                  </a:lnTo>
                  <a:lnTo>
                    <a:pt x="98" y="17"/>
                  </a:lnTo>
                  <a:lnTo>
                    <a:pt x="120" y="23"/>
                  </a:lnTo>
                  <a:lnTo>
                    <a:pt x="150" y="29"/>
                  </a:lnTo>
                  <a:lnTo>
                    <a:pt x="173" y="34"/>
                  </a:lnTo>
                  <a:lnTo>
                    <a:pt x="195" y="46"/>
                  </a:lnTo>
                  <a:lnTo>
                    <a:pt x="226" y="51"/>
                  </a:lnTo>
                  <a:lnTo>
                    <a:pt x="248" y="57"/>
                  </a:lnTo>
                  <a:lnTo>
                    <a:pt x="271" y="62"/>
                  </a:lnTo>
                  <a:lnTo>
                    <a:pt x="301" y="68"/>
                  </a:lnTo>
                  <a:lnTo>
                    <a:pt x="323" y="79"/>
                  </a:lnTo>
                  <a:lnTo>
                    <a:pt x="353" y="85"/>
                  </a:lnTo>
                  <a:lnTo>
                    <a:pt x="376" y="91"/>
                  </a:lnTo>
                  <a:lnTo>
                    <a:pt x="399" y="96"/>
                  </a:lnTo>
                  <a:lnTo>
                    <a:pt x="429" y="102"/>
                  </a:lnTo>
                  <a:lnTo>
                    <a:pt x="451" y="113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65"/>
            <p:cNvSpPr>
              <a:spLocks/>
            </p:cNvSpPr>
            <p:nvPr/>
          </p:nvSpPr>
          <p:spPr bwMode="auto">
            <a:xfrm>
              <a:off x="4730" y="750"/>
              <a:ext cx="391" cy="141"/>
            </a:xfrm>
            <a:custGeom>
              <a:avLst/>
              <a:gdLst>
                <a:gd name="T0" fmla="*/ 376 w 391"/>
                <a:gd name="T1" fmla="*/ 73 h 141"/>
                <a:gd name="T2" fmla="*/ 383 w 391"/>
                <a:gd name="T3" fmla="*/ 90 h 141"/>
                <a:gd name="T4" fmla="*/ 391 w 391"/>
                <a:gd name="T5" fmla="*/ 113 h 141"/>
                <a:gd name="T6" fmla="*/ 383 w 391"/>
                <a:gd name="T7" fmla="*/ 124 h 141"/>
                <a:gd name="T8" fmla="*/ 368 w 391"/>
                <a:gd name="T9" fmla="*/ 141 h 141"/>
                <a:gd name="T10" fmla="*/ 346 w 391"/>
                <a:gd name="T11" fmla="*/ 141 h 141"/>
                <a:gd name="T12" fmla="*/ 323 w 391"/>
                <a:gd name="T13" fmla="*/ 135 h 141"/>
                <a:gd name="T14" fmla="*/ 308 w 391"/>
                <a:gd name="T15" fmla="*/ 124 h 141"/>
                <a:gd name="T16" fmla="*/ 286 w 391"/>
                <a:gd name="T17" fmla="*/ 113 h 141"/>
                <a:gd name="T18" fmla="*/ 271 w 391"/>
                <a:gd name="T19" fmla="*/ 102 h 141"/>
                <a:gd name="T20" fmla="*/ 248 w 391"/>
                <a:gd name="T21" fmla="*/ 90 h 141"/>
                <a:gd name="T22" fmla="*/ 225 w 391"/>
                <a:gd name="T23" fmla="*/ 85 h 141"/>
                <a:gd name="T24" fmla="*/ 173 w 391"/>
                <a:gd name="T25" fmla="*/ 85 h 141"/>
                <a:gd name="T26" fmla="*/ 158 w 391"/>
                <a:gd name="T27" fmla="*/ 90 h 141"/>
                <a:gd name="T28" fmla="*/ 150 w 391"/>
                <a:gd name="T29" fmla="*/ 90 h 141"/>
                <a:gd name="T30" fmla="*/ 135 w 391"/>
                <a:gd name="T31" fmla="*/ 96 h 141"/>
                <a:gd name="T32" fmla="*/ 120 w 391"/>
                <a:gd name="T33" fmla="*/ 96 h 141"/>
                <a:gd name="T34" fmla="*/ 113 w 391"/>
                <a:gd name="T35" fmla="*/ 102 h 141"/>
                <a:gd name="T36" fmla="*/ 98 w 391"/>
                <a:gd name="T37" fmla="*/ 107 h 141"/>
                <a:gd name="T38" fmla="*/ 83 w 391"/>
                <a:gd name="T39" fmla="*/ 113 h 141"/>
                <a:gd name="T40" fmla="*/ 75 w 391"/>
                <a:gd name="T41" fmla="*/ 113 h 141"/>
                <a:gd name="T42" fmla="*/ 60 w 391"/>
                <a:gd name="T43" fmla="*/ 119 h 141"/>
                <a:gd name="T44" fmla="*/ 52 w 391"/>
                <a:gd name="T45" fmla="*/ 124 h 141"/>
                <a:gd name="T46" fmla="*/ 37 w 391"/>
                <a:gd name="T47" fmla="*/ 124 h 141"/>
                <a:gd name="T48" fmla="*/ 22 w 391"/>
                <a:gd name="T49" fmla="*/ 130 h 141"/>
                <a:gd name="T50" fmla="*/ 0 w 391"/>
                <a:gd name="T51" fmla="*/ 130 h 141"/>
                <a:gd name="T52" fmla="*/ 0 w 391"/>
                <a:gd name="T53" fmla="*/ 113 h 141"/>
                <a:gd name="T54" fmla="*/ 7 w 391"/>
                <a:gd name="T55" fmla="*/ 102 h 141"/>
                <a:gd name="T56" fmla="*/ 15 w 391"/>
                <a:gd name="T57" fmla="*/ 96 h 141"/>
                <a:gd name="T58" fmla="*/ 22 w 391"/>
                <a:gd name="T59" fmla="*/ 85 h 141"/>
                <a:gd name="T60" fmla="*/ 22 w 391"/>
                <a:gd name="T61" fmla="*/ 79 h 141"/>
                <a:gd name="T62" fmla="*/ 30 w 391"/>
                <a:gd name="T63" fmla="*/ 73 h 141"/>
                <a:gd name="T64" fmla="*/ 37 w 391"/>
                <a:gd name="T65" fmla="*/ 62 h 141"/>
                <a:gd name="T66" fmla="*/ 52 w 391"/>
                <a:gd name="T67" fmla="*/ 56 h 141"/>
                <a:gd name="T68" fmla="*/ 67 w 391"/>
                <a:gd name="T69" fmla="*/ 51 h 141"/>
                <a:gd name="T70" fmla="*/ 90 w 391"/>
                <a:gd name="T71" fmla="*/ 34 h 141"/>
                <a:gd name="T72" fmla="*/ 105 w 391"/>
                <a:gd name="T73" fmla="*/ 28 h 141"/>
                <a:gd name="T74" fmla="*/ 120 w 391"/>
                <a:gd name="T75" fmla="*/ 23 h 141"/>
                <a:gd name="T76" fmla="*/ 135 w 391"/>
                <a:gd name="T77" fmla="*/ 17 h 141"/>
                <a:gd name="T78" fmla="*/ 150 w 391"/>
                <a:gd name="T79" fmla="*/ 11 h 141"/>
                <a:gd name="T80" fmla="*/ 165 w 391"/>
                <a:gd name="T81" fmla="*/ 6 h 141"/>
                <a:gd name="T82" fmla="*/ 180 w 391"/>
                <a:gd name="T83" fmla="*/ 6 h 141"/>
                <a:gd name="T84" fmla="*/ 195 w 391"/>
                <a:gd name="T85" fmla="*/ 0 h 141"/>
                <a:gd name="T86" fmla="*/ 225 w 391"/>
                <a:gd name="T87" fmla="*/ 0 h 141"/>
                <a:gd name="T88" fmla="*/ 240 w 391"/>
                <a:gd name="T89" fmla="*/ 6 h 141"/>
                <a:gd name="T90" fmla="*/ 263 w 391"/>
                <a:gd name="T91" fmla="*/ 6 h 141"/>
                <a:gd name="T92" fmla="*/ 278 w 391"/>
                <a:gd name="T93" fmla="*/ 11 h 141"/>
                <a:gd name="T94" fmla="*/ 293 w 391"/>
                <a:gd name="T95" fmla="*/ 17 h 141"/>
                <a:gd name="T96" fmla="*/ 308 w 391"/>
                <a:gd name="T97" fmla="*/ 28 h 141"/>
                <a:gd name="T98" fmla="*/ 323 w 391"/>
                <a:gd name="T99" fmla="*/ 34 h 141"/>
                <a:gd name="T100" fmla="*/ 353 w 391"/>
                <a:gd name="T101" fmla="*/ 56 h 141"/>
                <a:gd name="T102" fmla="*/ 361 w 391"/>
                <a:gd name="T103" fmla="*/ 68 h 141"/>
                <a:gd name="T104" fmla="*/ 376 w 391"/>
                <a:gd name="T105" fmla="*/ 73 h 14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91"/>
                <a:gd name="T160" fmla="*/ 0 h 141"/>
                <a:gd name="T161" fmla="*/ 391 w 391"/>
                <a:gd name="T162" fmla="*/ 141 h 14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91" h="141">
                  <a:moveTo>
                    <a:pt x="376" y="73"/>
                  </a:moveTo>
                  <a:lnTo>
                    <a:pt x="383" y="90"/>
                  </a:lnTo>
                  <a:lnTo>
                    <a:pt x="391" y="113"/>
                  </a:lnTo>
                  <a:lnTo>
                    <a:pt x="383" y="124"/>
                  </a:lnTo>
                  <a:lnTo>
                    <a:pt x="368" y="141"/>
                  </a:lnTo>
                  <a:lnTo>
                    <a:pt x="346" y="141"/>
                  </a:lnTo>
                  <a:lnTo>
                    <a:pt x="323" y="135"/>
                  </a:lnTo>
                  <a:lnTo>
                    <a:pt x="308" y="124"/>
                  </a:lnTo>
                  <a:lnTo>
                    <a:pt x="286" y="113"/>
                  </a:lnTo>
                  <a:lnTo>
                    <a:pt x="271" y="102"/>
                  </a:lnTo>
                  <a:lnTo>
                    <a:pt x="248" y="90"/>
                  </a:lnTo>
                  <a:lnTo>
                    <a:pt x="225" y="85"/>
                  </a:lnTo>
                  <a:lnTo>
                    <a:pt x="173" y="85"/>
                  </a:lnTo>
                  <a:lnTo>
                    <a:pt x="158" y="90"/>
                  </a:lnTo>
                  <a:lnTo>
                    <a:pt x="150" y="90"/>
                  </a:lnTo>
                  <a:lnTo>
                    <a:pt x="135" y="96"/>
                  </a:lnTo>
                  <a:lnTo>
                    <a:pt x="120" y="96"/>
                  </a:lnTo>
                  <a:lnTo>
                    <a:pt x="113" y="102"/>
                  </a:lnTo>
                  <a:lnTo>
                    <a:pt x="98" y="107"/>
                  </a:lnTo>
                  <a:lnTo>
                    <a:pt x="83" y="113"/>
                  </a:lnTo>
                  <a:lnTo>
                    <a:pt x="75" y="113"/>
                  </a:lnTo>
                  <a:lnTo>
                    <a:pt x="60" y="119"/>
                  </a:lnTo>
                  <a:lnTo>
                    <a:pt x="52" y="124"/>
                  </a:lnTo>
                  <a:lnTo>
                    <a:pt x="37" y="124"/>
                  </a:lnTo>
                  <a:lnTo>
                    <a:pt x="22" y="130"/>
                  </a:lnTo>
                  <a:lnTo>
                    <a:pt x="0" y="130"/>
                  </a:lnTo>
                  <a:lnTo>
                    <a:pt x="0" y="113"/>
                  </a:lnTo>
                  <a:lnTo>
                    <a:pt x="7" y="102"/>
                  </a:lnTo>
                  <a:lnTo>
                    <a:pt x="15" y="96"/>
                  </a:lnTo>
                  <a:lnTo>
                    <a:pt x="22" y="85"/>
                  </a:lnTo>
                  <a:lnTo>
                    <a:pt x="22" y="79"/>
                  </a:lnTo>
                  <a:lnTo>
                    <a:pt x="30" y="73"/>
                  </a:lnTo>
                  <a:lnTo>
                    <a:pt x="37" y="62"/>
                  </a:lnTo>
                  <a:lnTo>
                    <a:pt x="52" y="56"/>
                  </a:lnTo>
                  <a:lnTo>
                    <a:pt x="67" y="51"/>
                  </a:lnTo>
                  <a:lnTo>
                    <a:pt x="90" y="34"/>
                  </a:lnTo>
                  <a:lnTo>
                    <a:pt x="105" y="28"/>
                  </a:lnTo>
                  <a:lnTo>
                    <a:pt x="120" y="23"/>
                  </a:lnTo>
                  <a:lnTo>
                    <a:pt x="135" y="17"/>
                  </a:lnTo>
                  <a:lnTo>
                    <a:pt x="150" y="11"/>
                  </a:lnTo>
                  <a:lnTo>
                    <a:pt x="165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25" y="0"/>
                  </a:lnTo>
                  <a:lnTo>
                    <a:pt x="240" y="6"/>
                  </a:lnTo>
                  <a:lnTo>
                    <a:pt x="263" y="6"/>
                  </a:lnTo>
                  <a:lnTo>
                    <a:pt x="278" y="11"/>
                  </a:lnTo>
                  <a:lnTo>
                    <a:pt x="293" y="17"/>
                  </a:lnTo>
                  <a:lnTo>
                    <a:pt x="308" y="28"/>
                  </a:lnTo>
                  <a:lnTo>
                    <a:pt x="323" y="34"/>
                  </a:lnTo>
                  <a:lnTo>
                    <a:pt x="353" y="56"/>
                  </a:lnTo>
                  <a:lnTo>
                    <a:pt x="361" y="68"/>
                  </a:lnTo>
                  <a:lnTo>
                    <a:pt x="376" y="73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66"/>
            <p:cNvSpPr>
              <a:spLocks/>
            </p:cNvSpPr>
            <p:nvPr/>
          </p:nvSpPr>
          <p:spPr bwMode="auto">
            <a:xfrm>
              <a:off x="3294" y="750"/>
              <a:ext cx="157" cy="147"/>
            </a:xfrm>
            <a:custGeom>
              <a:avLst/>
              <a:gdLst>
                <a:gd name="T0" fmla="*/ 97 w 157"/>
                <a:gd name="T1" fmla="*/ 28 h 147"/>
                <a:gd name="T2" fmla="*/ 105 w 157"/>
                <a:gd name="T3" fmla="*/ 34 h 147"/>
                <a:gd name="T4" fmla="*/ 127 w 157"/>
                <a:gd name="T5" fmla="*/ 34 h 147"/>
                <a:gd name="T6" fmla="*/ 135 w 157"/>
                <a:gd name="T7" fmla="*/ 40 h 147"/>
                <a:gd name="T8" fmla="*/ 142 w 157"/>
                <a:gd name="T9" fmla="*/ 40 h 147"/>
                <a:gd name="T10" fmla="*/ 157 w 157"/>
                <a:gd name="T11" fmla="*/ 45 h 147"/>
                <a:gd name="T12" fmla="*/ 157 w 157"/>
                <a:gd name="T13" fmla="*/ 62 h 147"/>
                <a:gd name="T14" fmla="*/ 135 w 157"/>
                <a:gd name="T15" fmla="*/ 62 h 147"/>
                <a:gd name="T16" fmla="*/ 120 w 157"/>
                <a:gd name="T17" fmla="*/ 73 h 147"/>
                <a:gd name="T18" fmla="*/ 120 w 157"/>
                <a:gd name="T19" fmla="*/ 96 h 147"/>
                <a:gd name="T20" fmla="*/ 127 w 157"/>
                <a:gd name="T21" fmla="*/ 113 h 147"/>
                <a:gd name="T22" fmla="*/ 135 w 157"/>
                <a:gd name="T23" fmla="*/ 124 h 147"/>
                <a:gd name="T24" fmla="*/ 135 w 157"/>
                <a:gd name="T25" fmla="*/ 147 h 147"/>
                <a:gd name="T26" fmla="*/ 127 w 157"/>
                <a:gd name="T27" fmla="*/ 147 h 147"/>
                <a:gd name="T28" fmla="*/ 112 w 157"/>
                <a:gd name="T29" fmla="*/ 141 h 147"/>
                <a:gd name="T30" fmla="*/ 105 w 157"/>
                <a:gd name="T31" fmla="*/ 130 h 147"/>
                <a:gd name="T32" fmla="*/ 97 w 157"/>
                <a:gd name="T33" fmla="*/ 124 h 147"/>
                <a:gd name="T34" fmla="*/ 90 w 157"/>
                <a:gd name="T35" fmla="*/ 113 h 147"/>
                <a:gd name="T36" fmla="*/ 82 w 157"/>
                <a:gd name="T37" fmla="*/ 107 h 147"/>
                <a:gd name="T38" fmla="*/ 67 w 157"/>
                <a:gd name="T39" fmla="*/ 102 h 147"/>
                <a:gd name="T40" fmla="*/ 52 w 157"/>
                <a:gd name="T41" fmla="*/ 102 h 147"/>
                <a:gd name="T42" fmla="*/ 52 w 157"/>
                <a:gd name="T43" fmla="*/ 107 h 147"/>
                <a:gd name="T44" fmla="*/ 45 w 157"/>
                <a:gd name="T45" fmla="*/ 107 h 147"/>
                <a:gd name="T46" fmla="*/ 30 w 157"/>
                <a:gd name="T47" fmla="*/ 119 h 147"/>
                <a:gd name="T48" fmla="*/ 30 w 157"/>
                <a:gd name="T49" fmla="*/ 124 h 147"/>
                <a:gd name="T50" fmla="*/ 7 w 157"/>
                <a:gd name="T51" fmla="*/ 124 h 147"/>
                <a:gd name="T52" fmla="*/ 0 w 157"/>
                <a:gd name="T53" fmla="*/ 113 h 147"/>
                <a:gd name="T54" fmla="*/ 0 w 157"/>
                <a:gd name="T55" fmla="*/ 107 h 147"/>
                <a:gd name="T56" fmla="*/ 7 w 157"/>
                <a:gd name="T57" fmla="*/ 102 h 147"/>
                <a:gd name="T58" fmla="*/ 7 w 157"/>
                <a:gd name="T59" fmla="*/ 90 h 147"/>
                <a:gd name="T60" fmla="*/ 15 w 157"/>
                <a:gd name="T61" fmla="*/ 85 h 147"/>
                <a:gd name="T62" fmla="*/ 22 w 157"/>
                <a:gd name="T63" fmla="*/ 73 h 147"/>
                <a:gd name="T64" fmla="*/ 30 w 157"/>
                <a:gd name="T65" fmla="*/ 68 h 147"/>
                <a:gd name="T66" fmla="*/ 30 w 157"/>
                <a:gd name="T67" fmla="*/ 56 h 147"/>
                <a:gd name="T68" fmla="*/ 22 w 157"/>
                <a:gd name="T69" fmla="*/ 51 h 147"/>
                <a:gd name="T70" fmla="*/ 7 w 157"/>
                <a:gd name="T71" fmla="*/ 51 h 147"/>
                <a:gd name="T72" fmla="*/ 7 w 157"/>
                <a:gd name="T73" fmla="*/ 45 h 147"/>
                <a:gd name="T74" fmla="*/ 0 w 157"/>
                <a:gd name="T75" fmla="*/ 34 h 147"/>
                <a:gd name="T76" fmla="*/ 37 w 157"/>
                <a:gd name="T77" fmla="*/ 34 h 147"/>
                <a:gd name="T78" fmla="*/ 45 w 157"/>
                <a:gd name="T79" fmla="*/ 28 h 147"/>
                <a:gd name="T80" fmla="*/ 52 w 157"/>
                <a:gd name="T81" fmla="*/ 28 h 147"/>
                <a:gd name="T82" fmla="*/ 52 w 157"/>
                <a:gd name="T83" fmla="*/ 23 h 147"/>
                <a:gd name="T84" fmla="*/ 60 w 157"/>
                <a:gd name="T85" fmla="*/ 17 h 147"/>
                <a:gd name="T86" fmla="*/ 60 w 157"/>
                <a:gd name="T87" fmla="*/ 11 h 147"/>
                <a:gd name="T88" fmla="*/ 67 w 157"/>
                <a:gd name="T89" fmla="*/ 11 h 147"/>
                <a:gd name="T90" fmla="*/ 82 w 157"/>
                <a:gd name="T91" fmla="*/ 0 h 147"/>
                <a:gd name="T92" fmla="*/ 90 w 157"/>
                <a:gd name="T93" fmla="*/ 11 h 147"/>
                <a:gd name="T94" fmla="*/ 90 w 157"/>
                <a:gd name="T95" fmla="*/ 17 h 147"/>
                <a:gd name="T96" fmla="*/ 97 w 157"/>
                <a:gd name="T97" fmla="*/ 23 h 147"/>
                <a:gd name="T98" fmla="*/ 97 w 157"/>
                <a:gd name="T99" fmla="*/ 28 h 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7"/>
                <a:gd name="T151" fmla="*/ 0 h 147"/>
                <a:gd name="T152" fmla="*/ 157 w 157"/>
                <a:gd name="T153" fmla="*/ 147 h 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7" h="147">
                  <a:moveTo>
                    <a:pt x="97" y="28"/>
                  </a:moveTo>
                  <a:lnTo>
                    <a:pt x="105" y="34"/>
                  </a:lnTo>
                  <a:lnTo>
                    <a:pt x="127" y="34"/>
                  </a:lnTo>
                  <a:lnTo>
                    <a:pt x="135" y="40"/>
                  </a:lnTo>
                  <a:lnTo>
                    <a:pt x="142" y="40"/>
                  </a:lnTo>
                  <a:lnTo>
                    <a:pt x="157" y="45"/>
                  </a:lnTo>
                  <a:lnTo>
                    <a:pt x="157" y="62"/>
                  </a:lnTo>
                  <a:lnTo>
                    <a:pt x="135" y="62"/>
                  </a:lnTo>
                  <a:lnTo>
                    <a:pt x="120" y="73"/>
                  </a:lnTo>
                  <a:lnTo>
                    <a:pt x="120" y="96"/>
                  </a:lnTo>
                  <a:lnTo>
                    <a:pt x="127" y="113"/>
                  </a:lnTo>
                  <a:lnTo>
                    <a:pt x="135" y="124"/>
                  </a:lnTo>
                  <a:lnTo>
                    <a:pt x="135" y="147"/>
                  </a:lnTo>
                  <a:lnTo>
                    <a:pt x="127" y="147"/>
                  </a:lnTo>
                  <a:lnTo>
                    <a:pt x="112" y="141"/>
                  </a:lnTo>
                  <a:lnTo>
                    <a:pt x="105" y="130"/>
                  </a:lnTo>
                  <a:lnTo>
                    <a:pt x="97" y="124"/>
                  </a:lnTo>
                  <a:lnTo>
                    <a:pt x="90" y="113"/>
                  </a:lnTo>
                  <a:lnTo>
                    <a:pt x="82" y="107"/>
                  </a:lnTo>
                  <a:lnTo>
                    <a:pt x="67" y="102"/>
                  </a:lnTo>
                  <a:lnTo>
                    <a:pt x="52" y="102"/>
                  </a:lnTo>
                  <a:lnTo>
                    <a:pt x="52" y="107"/>
                  </a:lnTo>
                  <a:lnTo>
                    <a:pt x="45" y="107"/>
                  </a:lnTo>
                  <a:lnTo>
                    <a:pt x="30" y="119"/>
                  </a:lnTo>
                  <a:lnTo>
                    <a:pt x="30" y="124"/>
                  </a:lnTo>
                  <a:lnTo>
                    <a:pt x="7" y="124"/>
                  </a:lnTo>
                  <a:lnTo>
                    <a:pt x="0" y="113"/>
                  </a:lnTo>
                  <a:lnTo>
                    <a:pt x="0" y="107"/>
                  </a:lnTo>
                  <a:lnTo>
                    <a:pt x="7" y="102"/>
                  </a:lnTo>
                  <a:lnTo>
                    <a:pt x="7" y="90"/>
                  </a:lnTo>
                  <a:lnTo>
                    <a:pt x="15" y="85"/>
                  </a:lnTo>
                  <a:lnTo>
                    <a:pt x="22" y="73"/>
                  </a:lnTo>
                  <a:lnTo>
                    <a:pt x="30" y="68"/>
                  </a:lnTo>
                  <a:lnTo>
                    <a:pt x="30" y="56"/>
                  </a:lnTo>
                  <a:lnTo>
                    <a:pt x="22" y="51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37" y="34"/>
                  </a:lnTo>
                  <a:lnTo>
                    <a:pt x="45" y="28"/>
                  </a:lnTo>
                  <a:lnTo>
                    <a:pt x="52" y="28"/>
                  </a:lnTo>
                  <a:lnTo>
                    <a:pt x="52" y="23"/>
                  </a:lnTo>
                  <a:lnTo>
                    <a:pt x="60" y="17"/>
                  </a:lnTo>
                  <a:lnTo>
                    <a:pt x="60" y="11"/>
                  </a:lnTo>
                  <a:lnTo>
                    <a:pt x="67" y="11"/>
                  </a:lnTo>
                  <a:lnTo>
                    <a:pt x="82" y="0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3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67"/>
            <p:cNvSpPr>
              <a:spLocks/>
            </p:cNvSpPr>
            <p:nvPr/>
          </p:nvSpPr>
          <p:spPr bwMode="auto">
            <a:xfrm>
              <a:off x="1038" y="761"/>
              <a:ext cx="504" cy="311"/>
            </a:xfrm>
            <a:custGeom>
              <a:avLst/>
              <a:gdLst>
                <a:gd name="T0" fmla="*/ 225 w 504"/>
                <a:gd name="T1" fmla="*/ 57 h 311"/>
                <a:gd name="T2" fmla="*/ 270 w 504"/>
                <a:gd name="T3" fmla="*/ 96 h 311"/>
                <a:gd name="T4" fmla="*/ 300 w 504"/>
                <a:gd name="T5" fmla="*/ 119 h 311"/>
                <a:gd name="T6" fmla="*/ 353 w 504"/>
                <a:gd name="T7" fmla="*/ 153 h 311"/>
                <a:gd name="T8" fmla="*/ 428 w 504"/>
                <a:gd name="T9" fmla="*/ 215 h 311"/>
                <a:gd name="T10" fmla="*/ 466 w 504"/>
                <a:gd name="T11" fmla="*/ 237 h 311"/>
                <a:gd name="T12" fmla="*/ 481 w 504"/>
                <a:gd name="T13" fmla="*/ 243 h 311"/>
                <a:gd name="T14" fmla="*/ 488 w 504"/>
                <a:gd name="T15" fmla="*/ 249 h 311"/>
                <a:gd name="T16" fmla="*/ 481 w 504"/>
                <a:gd name="T17" fmla="*/ 277 h 311"/>
                <a:gd name="T18" fmla="*/ 458 w 504"/>
                <a:gd name="T19" fmla="*/ 299 h 311"/>
                <a:gd name="T20" fmla="*/ 466 w 504"/>
                <a:gd name="T21" fmla="*/ 305 h 311"/>
                <a:gd name="T22" fmla="*/ 406 w 504"/>
                <a:gd name="T23" fmla="*/ 311 h 311"/>
                <a:gd name="T24" fmla="*/ 376 w 504"/>
                <a:gd name="T25" fmla="*/ 305 h 311"/>
                <a:gd name="T26" fmla="*/ 346 w 504"/>
                <a:gd name="T27" fmla="*/ 299 h 311"/>
                <a:gd name="T28" fmla="*/ 308 w 504"/>
                <a:gd name="T29" fmla="*/ 288 h 311"/>
                <a:gd name="T30" fmla="*/ 278 w 504"/>
                <a:gd name="T31" fmla="*/ 282 h 311"/>
                <a:gd name="T32" fmla="*/ 248 w 504"/>
                <a:gd name="T33" fmla="*/ 271 h 311"/>
                <a:gd name="T34" fmla="*/ 218 w 504"/>
                <a:gd name="T35" fmla="*/ 265 h 311"/>
                <a:gd name="T36" fmla="*/ 188 w 504"/>
                <a:gd name="T37" fmla="*/ 254 h 311"/>
                <a:gd name="T38" fmla="*/ 165 w 504"/>
                <a:gd name="T39" fmla="*/ 249 h 311"/>
                <a:gd name="T40" fmla="*/ 135 w 504"/>
                <a:gd name="T41" fmla="*/ 243 h 311"/>
                <a:gd name="T42" fmla="*/ 112 w 504"/>
                <a:gd name="T43" fmla="*/ 237 h 311"/>
                <a:gd name="T44" fmla="*/ 82 w 504"/>
                <a:gd name="T45" fmla="*/ 232 h 311"/>
                <a:gd name="T46" fmla="*/ 60 w 504"/>
                <a:gd name="T47" fmla="*/ 226 h 311"/>
                <a:gd name="T48" fmla="*/ 37 w 504"/>
                <a:gd name="T49" fmla="*/ 220 h 311"/>
                <a:gd name="T50" fmla="*/ 15 w 504"/>
                <a:gd name="T51" fmla="*/ 209 h 311"/>
                <a:gd name="T52" fmla="*/ 0 w 504"/>
                <a:gd name="T53" fmla="*/ 186 h 311"/>
                <a:gd name="T54" fmla="*/ 22 w 504"/>
                <a:gd name="T55" fmla="*/ 170 h 311"/>
                <a:gd name="T56" fmla="*/ 75 w 504"/>
                <a:gd name="T57" fmla="*/ 186 h 311"/>
                <a:gd name="T58" fmla="*/ 135 w 504"/>
                <a:gd name="T59" fmla="*/ 198 h 311"/>
                <a:gd name="T60" fmla="*/ 188 w 504"/>
                <a:gd name="T61" fmla="*/ 215 h 311"/>
                <a:gd name="T62" fmla="*/ 240 w 504"/>
                <a:gd name="T63" fmla="*/ 226 h 311"/>
                <a:gd name="T64" fmla="*/ 293 w 504"/>
                <a:gd name="T65" fmla="*/ 243 h 311"/>
                <a:gd name="T66" fmla="*/ 353 w 504"/>
                <a:gd name="T67" fmla="*/ 260 h 311"/>
                <a:gd name="T68" fmla="*/ 406 w 504"/>
                <a:gd name="T69" fmla="*/ 277 h 311"/>
                <a:gd name="T70" fmla="*/ 458 w 504"/>
                <a:gd name="T71" fmla="*/ 294 h 311"/>
                <a:gd name="T72" fmla="*/ 421 w 504"/>
                <a:gd name="T73" fmla="*/ 254 h 311"/>
                <a:gd name="T74" fmla="*/ 150 w 504"/>
                <a:gd name="T75" fmla="*/ 57 h 311"/>
                <a:gd name="T76" fmla="*/ 112 w 504"/>
                <a:gd name="T77" fmla="*/ 17 h 311"/>
                <a:gd name="T78" fmla="*/ 120 w 504"/>
                <a:gd name="T79" fmla="*/ 6 h 311"/>
                <a:gd name="T80" fmla="*/ 143 w 504"/>
                <a:gd name="T81" fmla="*/ 0 h 311"/>
                <a:gd name="T82" fmla="*/ 210 w 504"/>
                <a:gd name="T83" fmla="*/ 40 h 31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04"/>
                <a:gd name="T127" fmla="*/ 0 h 311"/>
                <a:gd name="T128" fmla="*/ 504 w 504"/>
                <a:gd name="T129" fmla="*/ 311 h 31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04" h="311">
                  <a:moveTo>
                    <a:pt x="210" y="40"/>
                  </a:moveTo>
                  <a:lnTo>
                    <a:pt x="225" y="57"/>
                  </a:lnTo>
                  <a:lnTo>
                    <a:pt x="255" y="79"/>
                  </a:lnTo>
                  <a:lnTo>
                    <a:pt x="270" y="96"/>
                  </a:lnTo>
                  <a:lnTo>
                    <a:pt x="285" y="102"/>
                  </a:lnTo>
                  <a:lnTo>
                    <a:pt x="300" y="119"/>
                  </a:lnTo>
                  <a:lnTo>
                    <a:pt x="331" y="141"/>
                  </a:lnTo>
                  <a:lnTo>
                    <a:pt x="353" y="153"/>
                  </a:lnTo>
                  <a:lnTo>
                    <a:pt x="413" y="198"/>
                  </a:lnTo>
                  <a:lnTo>
                    <a:pt x="428" y="215"/>
                  </a:lnTo>
                  <a:lnTo>
                    <a:pt x="443" y="226"/>
                  </a:lnTo>
                  <a:lnTo>
                    <a:pt x="466" y="237"/>
                  </a:lnTo>
                  <a:lnTo>
                    <a:pt x="466" y="243"/>
                  </a:lnTo>
                  <a:lnTo>
                    <a:pt x="481" y="243"/>
                  </a:lnTo>
                  <a:lnTo>
                    <a:pt x="481" y="249"/>
                  </a:lnTo>
                  <a:lnTo>
                    <a:pt x="488" y="249"/>
                  </a:lnTo>
                  <a:lnTo>
                    <a:pt x="504" y="260"/>
                  </a:lnTo>
                  <a:lnTo>
                    <a:pt x="481" y="277"/>
                  </a:lnTo>
                  <a:lnTo>
                    <a:pt x="481" y="282"/>
                  </a:lnTo>
                  <a:lnTo>
                    <a:pt x="458" y="299"/>
                  </a:lnTo>
                  <a:lnTo>
                    <a:pt x="466" y="299"/>
                  </a:lnTo>
                  <a:lnTo>
                    <a:pt x="466" y="305"/>
                  </a:lnTo>
                  <a:lnTo>
                    <a:pt x="443" y="311"/>
                  </a:lnTo>
                  <a:lnTo>
                    <a:pt x="406" y="311"/>
                  </a:lnTo>
                  <a:lnTo>
                    <a:pt x="391" y="305"/>
                  </a:lnTo>
                  <a:lnTo>
                    <a:pt x="376" y="305"/>
                  </a:lnTo>
                  <a:lnTo>
                    <a:pt x="361" y="299"/>
                  </a:lnTo>
                  <a:lnTo>
                    <a:pt x="346" y="299"/>
                  </a:lnTo>
                  <a:lnTo>
                    <a:pt x="323" y="294"/>
                  </a:lnTo>
                  <a:lnTo>
                    <a:pt x="308" y="288"/>
                  </a:lnTo>
                  <a:lnTo>
                    <a:pt x="293" y="288"/>
                  </a:lnTo>
                  <a:lnTo>
                    <a:pt x="278" y="282"/>
                  </a:lnTo>
                  <a:lnTo>
                    <a:pt x="263" y="277"/>
                  </a:lnTo>
                  <a:lnTo>
                    <a:pt x="248" y="271"/>
                  </a:lnTo>
                  <a:lnTo>
                    <a:pt x="233" y="265"/>
                  </a:lnTo>
                  <a:lnTo>
                    <a:pt x="218" y="265"/>
                  </a:lnTo>
                  <a:lnTo>
                    <a:pt x="203" y="260"/>
                  </a:lnTo>
                  <a:lnTo>
                    <a:pt x="188" y="254"/>
                  </a:lnTo>
                  <a:lnTo>
                    <a:pt x="173" y="254"/>
                  </a:lnTo>
                  <a:lnTo>
                    <a:pt x="165" y="249"/>
                  </a:lnTo>
                  <a:lnTo>
                    <a:pt x="150" y="243"/>
                  </a:lnTo>
                  <a:lnTo>
                    <a:pt x="135" y="243"/>
                  </a:lnTo>
                  <a:lnTo>
                    <a:pt x="128" y="237"/>
                  </a:lnTo>
                  <a:lnTo>
                    <a:pt x="112" y="237"/>
                  </a:lnTo>
                  <a:lnTo>
                    <a:pt x="97" y="232"/>
                  </a:lnTo>
                  <a:lnTo>
                    <a:pt x="82" y="232"/>
                  </a:lnTo>
                  <a:lnTo>
                    <a:pt x="75" y="226"/>
                  </a:lnTo>
                  <a:lnTo>
                    <a:pt x="60" y="226"/>
                  </a:lnTo>
                  <a:lnTo>
                    <a:pt x="52" y="220"/>
                  </a:lnTo>
                  <a:lnTo>
                    <a:pt x="37" y="220"/>
                  </a:lnTo>
                  <a:lnTo>
                    <a:pt x="22" y="215"/>
                  </a:lnTo>
                  <a:lnTo>
                    <a:pt x="15" y="209"/>
                  </a:lnTo>
                  <a:lnTo>
                    <a:pt x="0" y="203"/>
                  </a:lnTo>
                  <a:lnTo>
                    <a:pt x="0" y="186"/>
                  </a:lnTo>
                  <a:lnTo>
                    <a:pt x="7" y="175"/>
                  </a:lnTo>
                  <a:lnTo>
                    <a:pt x="22" y="170"/>
                  </a:lnTo>
                  <a:lnTo>
                    <a:pt x="52" y="175"/>
                  </a:lnTo>
                  <a:lnTo>
                    <a:pt x="75" y="186"/>
                  </a:lnTo>
                  <a:lnTo>
                    <a:pt x="105" y="192"/>
                  </a:lnTo>
                  <a:lnTo>
                    <a:pt x="135" y="198"/>
                  </a:lnTo>
                  <a:lnTo>
                    <a:pt x="158" y="203"/>
                  </a:lnTo>
                  <a:lnTo>
                    <a:pt x="188" y="215"/>
                  </a:lnTo>
                  <a:lnTo>
                    <a:pt x="218" y="220"/>
                  </a:lnTo>
                  <a:lnTo>
                    <a:pt x="240" y="226"/>
                  </a:lnTo>
                  <a:lnTo>
                    <a:pt x="270" y="237"/>
                  </a:lnTo>
                  <a:lnTo>
                    <a:pt x="293" y="243"/>
                  </a:lnTo>
                  <a:lnTo>
                    <a:pt x="323" y="254"/>
                  </a:lnTo>
                  <a:lnTo>
                    <a:pt x="353" y="260"/>
                  </a:lnTo>
                  <a:lnTo>
                    <a:pt x="376" y="271"/>
                  </a:lnTo>
                  <a:lnTo>
                    <a:pt x="406" y="277"/>
                  </a:lnTo>
                  <a:lnTo>
                    <a:pt x="436" y="282"/>
                  </a:lnTo>
                  <a:lnTo>
                    <a:pt x="458" y="294"/>
                  </a:lnTo>
                  <a:lnTo>
                    <a:pt x="466" y="288"/>
                  </a:lnTo>
                  <a:lnTo>
                    <a:pt x="421" y="254"/>
                  </a:lnTo>
                  <a:lnTo>
                    <a:pt x="398" y="243"/>
                  </a:lnTo>
                  <a:lnTo>
                    <a:pt x="150" y="57"/>
                  </a:lnTo>
                  <a:lnTo>
                    <a:pt x="135" y="40"/>
                  </a:lnTo>
                  <a:lnTo>
                    <a:pt x="112" y="17"/>
                  </a:lnTo>
                  <a:lnTo>
                    <a:pt x="120" y="12"/>
                  </a:lnTo>
                  <a:lnTo>
                    <a:pt x="120" y="6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65" y="0"/>
                  </a:lnTo>
                  <a:lnTo>
                    <a:pt x="210" y="4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Freeform 68"/>
            <p:cNvSpPr>
              <a:spLocks/>
            </p:cNvSpPr>
            <p:nvPr/>
          </p:nvSpPr>
          <p:spPr bwMode="auto">
            <a:xfrm>
              <a:off x="4391" y="795"/>
              <a:ext cx="166" cy="136"/>
            </a:xfrm>
            <a:custGeom>
              <a:avLst/>
              <a:gdLst>
                <a:gd name="T0" fmla="*/ 158 w 166"/>
                <a:gd name="T1" fmla="*/ 23 h 136"/>
                <a:gd name="T2" fmla="*/ 166 w 166"/>
                <a:gd name="T3" fmla="*/ 28 h 136"/>
                <a:gd name="T4" fmla="*/ 158 w 166"/>
                <a:gd name="T5" fmla="*/ 34 h 136"/>
                <a:gd name="T6" fmla="*/ 158 w 166"/>
                <a:gd name="T7" fmla="*/ 40 h 136"/>
                <a:gd name="T8" fmla="*/ 151 w 166"/>
                <a:gd name="T9" fmla="*/ 45 h 136"/>
                <a:gd name="T10" fmla="*/ 143 w 166"/>
                <a:gd name="T11" fmla="*/ 45 h 136"/>
                <a:gd name="T12" fmla="*/ 128 w 166"/>
                <a:gd name="T13" fmla="*/ 51 h 136"/>
                <a:gd name="T14" fmla="*/ 113 w 166"/>
                <a:gd name="T15" fmla="*/ 62 h 136"/>
                <a:gd name="T16" fmla="*/ 98 w 166"/>
                <a:gd name="T17" fmla="*/ 68 h 136"/>
                <a:gd name="T18" fmla="*/ 91 w 166"/>
                <a:gd name="T19" fmla="*/ 79 h 136"/>
                <a:gd name="T20" fmla="*/ 23 w 166"/>
                <a:gd name="T21" fmla="*/ 130 h 136"/>
                <a:gd name="T22" fmla="*/ 8 w 166"/>
                <a:gd name="T23" fmla="*/ 136 h 136"/>
                <a:gd name="T24" fmla="*/ 8 w 166"/>
                <a:gd name="T25" fmla="*/ 124 h 136"/>
                <a:gd name="T26" fmla="*/ 0 w 166"/>
                <a:gd name="T27" fmla="*/ 102 h 136"/>
                <a:gd name="T28" fmla="*/ 0 w 166"/>
                <a:gd name="T29" fmla="*/ 68 h 136"/>
                <a:gd name="T30" fmla="*/ 15 w 166"/>
                <a:gd name="T31" fmla="*/ 62 h 136"/>
                <a:gd name="T32" fmla="*/ 23 w 166"/>
                <a:gd name="T33" fmla="*/ 45 h 136"/>
                <a:gd name="T34" fmla="*/ 31 w 166"/>
                <a:gd name="T35" fmla="*/ 34 h 136"/>
                <a:gd name="T36" fmla="*/ 53 w 166"/>
                <a:gd name="T37" fmla="*/ 17 h 136"/>
                <a:gd name="T38" fmla="*/ 68 w 166"/>
                <a:gd name="T39" fmla="*/ 11 h 136"/>
                <a:gd name="T40" fmla="*/ 76 w 166"/>
                <a:gd name="T41" fmla="*/ 6 h 136"/>
                <a:gd name="T42" fmla="*/ 98 w 166"/>
                <a:gd name="T43" fmla="*/ 6 h 136"/>
                <a:gd name="T44" fmla="*/ 106 w 166"/>
                <a:gd name="T45" fmla="*/ 0 h 136"/>
                <a:gd name="T46" fmla="*/ 113 w 166"/>
                <a:gd name="T47" fmla="*/ 6 h 136"/>
                <a:gd name="T48" fmla="*/ 136 w 166"/>
                <a:gd name="T49" fmla="*/ 6 h 136"/>
                <a:gd name="T50" fmla="*/ 158 w 166"/>
                <a:gd name="T51" fmla="*/ 23 h 1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6"/>
                <a:gd name="T79" fmla="*/ 0 h 136"/>
                <a:gd name="T80" fmla="*/ 166 w 166"/>
                <a:gd name="T81" fmla="*/ 136 h 1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6" h="136">
                  <a:moveTo>
                    <a:pt x="158" y="23"/>
                  </a:moveTo>
                  <a:lnTo>
                    <a:pt x="166" y="28"/>
                  </a:lnTo>
                  <a:lnTo>
                    <a:pt x="158" y="34"/>
                  </a:lnTo>
                  <a:lnTo>
                    <a:pt x="158" y="40"/>
                  </a:lnTo>
                  <a:lnTo>
                    <a:pt x="151" y="45"/>
                  </a:lnTo>
                  <a:lnTo>
                    <a:pt x="143" y="45"/>
                  </a:lnTo>
                  <a:lnTo>
                    <a:pt x="128" y="51"/>
                  </a:lnTo>
                  <a:lnTo>
                    <a:pt x="113" y="62"/>
                  </a:lnTo>
                  <a:lnTo>
                    <a:pt x="98" y="68"/>
                  </a:lnTo>
                  <a:lnTo>
                    <a:pt x="91" y="79"/>
                  </a:lnTo>
                  <a:lnTo>
                    <a:pt x="23" y="130"/>
                  </a:lnTo>
                  <a:lnTo>
                    <a:pt x="8" y="136"/>
                  </a:lnTo>
                  <a:lnTo>
                    <a:pt x="8" y="124"/>
                  </a:lnTo>
                  <a:lnTo>
                    <a:pt x="0" y="102"/>
                  </a:lnTo>
                  <a:lnTo>
                    <a:pt x="0" y="68"/>
                  </a:lnTo>
                  <a:lnTo>
                    <a:pt x="15" y="62"/>
                  </a:lnTo>
                  <a:lnTo>
                    <a:pt x="23" y="45"/>
                  </a:lnTo>
                  <a:lnTo>
                    <a:pt x="31" y="34"/>
                  </a:lnTo>
                  <a:lnTo>
                    <a:pt x="53" y="17"/>
                  </a:lnTo>
                  <a:lnTo>
                    <a:pt x="68" y="11"/>
                  </a:lnTo>
                  <a:lnTo>
                    <a:pt x="76" y="6"/>
                  </a:lnTo>
                  <a:lnTo>
                    <a:pt x="98" y="6"/>
                  </a:lnTo>
                  <a:lnTo>
                    <a:pt x="106" y="0"/>
                  </a:lnTo>
                  <a:lnTo>
                    <a:pt x="113" y="6"/>
                  </a:lnTo>
                  <a:lnTo>
                    <a:pt x="136" y="6"/>
                  </a:lnTo>
                  <a:lnTo>
                    <a:pt x="158" y="23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Freeform 69"/>
            <p:cNvSpPr>
              <a:spLocks/>
            </p:cNvSpPr>
            <p:nvPr/>
          </p:nvSpPr>
          <p:spPr bwMode="auto">
            <a:xfrm>
              <a:off x="4173" y="818"/>
              <a:ext cx="166" cy="107"/>
            </a:xfrm>
            <a:custGeom>
              <a:avLst/>
              <a:gdLst>
                <a:gd name="T0" fmla="*/ 158 w 166"/>
                <a:gd name="T1" fmla="*/ 45 h 107"/>
                <a:gd name="T2" fmla="*/ 158 w 166"/>
                <a:gd name="T3" fmla="*/ 62 h 107"/>
                <a:gd name="T4" fmla="*/ 166 w 166"/>
                <a:gd name="T5" fmla="*/ 73 h 107"/>
                <a:gd name="T6" fmla="*/ 166 w 166"/>
                <a:gd name="T7" fmla="*/ 90 h 107"/>
                <a:gd name="T8" fmla="*/ 151 w 166"/>
                <a:gd name="T9" fmla="*/ 107 h 107"/>
                <a:gd name="T10" fmla="*/ 136 w 166"/>
                <a:gd name="T11" fmla="*/ 90 h 107"/>
                <a:gd name="T12" fmla="*/ 113 w 166"/>
                <a:gd name="T13" fmla="*/ 79 h 107"/>
                <a:gd name="T14" fmla="*/ 98 w 166"/>
                <a:gd name="T15" fmla="*/ 73 h 107"/>
                <a:gd name="T16" fmla="*/ 83 w 166"/>
                <a:gd name="T17" fmla="*/ 62 h 107"/>
                <a:gd name="T18" fmla="*/ 61 w 166"/>
                <a:gd name="T19" fmla="*/ 56 h 107"/>
                <a:gd name="T20" fmla="*/ 45 w 166"/>
                <a:gd name="T21" fmla="*/ 51 h 107"/>
                <a:gd name="T22" fmla="*/ 23 w 166"/>
                <a:gd name="T23" fmla="*/ 51 h 107"/>
                <a:gd name="T24" fmla="*/ 0 w 166"/>
                <a:gd name="T25" fmla="*/ 45 h 107"/>
                <a:gd name="T26" fmla="*/ 0 w 166"/>
                <a:gd name="T27" fmla="*/ 28 h 107"/>
                <a:gd name="T28" fmla="*/ 8 w 166"/>
                <a:gd name="T29" fmla="*/ 17 h 107"/>
                <a:gd name="T30" fmla="*/ 15 w 166"/>
                <a:gd name="T31" fmla="*/ 5 h 107"/>
                <a:gd name="T32" fmla="*/ 30 w 166"/>
                <a:gd name="T33" fmla="*/ 5 h 107"/>
                <a:gd name="T34" fmla="*/ 53 w 166"/>
                <a:gd name="T35" fmla="*/ 0 h 107"/>
                <a:gd name="T36" fmla="*/ 76 w 166"/>
                <a:gd name="T37" fmla="*/ 0 h 107"/>
                <a:gd name="T38" fmla="*/ 91 w 166"/>
                <a:gd name="T39" fmla="*/ 5 h 107"/>
                <a:gd name="T40" fmla="*/ 113 w 166"/>
                <a:gd name="T41" fmla="*/ 11 h 107"/>
                <a:gd name="T42" fmla="*/ 128 w 166"/>
                <a:gd name="T43" fmla="*/ 17 h 107"/>
                <a:gd name="T44" fmla="*/ 143 w 166"/>
                <a:gd name="T45" fmla="*/ 28 h 107"/>
                <a:gd name="T46" fmla="*/ 158 w 166"/>
                <a:gd name="T47" fmla="*/ 45 h 10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66"/>
                <a:gd name="T73" fmla="*/ 0 h 107"/>
                <a:gd name="T74" fmla="*/ 166 w 166"/>
                <a:gd name="T75" fmla="*/ 107 h 107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66" h="107">
                  <a:moveTo>
                    <a:pt x="158" y="45"/>
                  </a:moveTo>
                  <a:lnTo>
                    <a:pt x="158" y="62"/>
                  </a:lnTo>
                  <a:lnTo>
                    <a:pt x="166" y="73"/>
                  </a:lnTo>
                  <a:lnTo>
                    <a:pt x="166" y="90"/>
                  </a:lnTo>
                  <a:lnTo>
                    <a:pt x="151" y="107"/>
                  </a:lnTo>
                  <a:lnTo>
                    <a:pt x="136" y="90"/>
                  </a:lnTo>
                  <a:lnTo>
                    <a:pt x="113" y="79"/>
                  </a:lnTo>
                  <a:lnTo>
                    <a:pt x="98" y="73"/>
                  </a:lnTo>
                  <a:lnTo>
                    <a:pt x="83" y="62"/>
                  </a:lnTo>
                  <a:lnTo>
                    <a:pt x="61" y="56"/>
                  </a:lnTo>
                  <a:lnTo>
                    <a:pt x="45" y="51"/>
                  </a:lnTo>
                  <a:lnTo>
                    <a:pt x="23" y="51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53" y="0"/>
                  </a:lnTo>
                  <a:lnTo>
                    <a:pt x="76" y="0"/>
                  </a:lnTo>
                  <a:lnTo>
                    <a:pt x="91" y="5"/>
                  </a:lnTo>
                  <a:lnTo>
                    <a:pt x="113" y="11"/>
                  </a:lnTo>
                  <a:lnTo>
                    <a:pt x="128" y="17"/>
                  </a:lnTo>
                  <a:lnTo>
                    <a:pt x="143" y="28"/>
                  </a:lnTo>
                  <a:lnTo>
                    <a:pt x="158" y="45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Freeform 70"/>
            <p:cNvSpPr>
              <a:spLocks/>
            </p:cNvSpPr>
            <p:nvPr/>
          </p:nvSpPr>
          <p:spPr bwMode="auto">
            <a:xfrm>
              <a:off x="2151" y="829"/>
              <a:ext cx="60" cy="34"/>
            </a:xfrm>
            <a:custGeom>
              <a:avLst/>
              <a:gdLst>
                <a:gd name="T0" fmla="*/ 60 w 60"/>
                <a:gd name="T1" fmla="*/ 11 h 34"/>
                <a:gd name="T2" fmla="*/ 60 w 60"/>
                <a:gd name="T3" fmla="*/ 23 h 34"/>
                <a:gd name="T4" fmla="*/ 45 w 60"/>
                <a:gd name="T5" fmla="*/ 34 h 34"/>
                <a:gd name="T6" fmla="*/ 15 w 60"/>
                <a:gd name="T7" fmla="*/ 34 h 34"/>
                <a:gd name="T8" fmla="*/ 0 w 60"/>
                <a:gd name="T9" fmla="*/ 23 h 34"/>
                <a:gd name="T10" fmla="*/ 0 w 60"/>
                <a:gd name="T11" fmla="*/ 11 h 34"/>
                <a:gd name="T12" fmla="*/ 15 w 60"/>
                <a:gd name="T13" fmla="*/ 0 h 34"/>
                <a:gd name="T14" fmla="*/ 52 w 60"/>
                <a:gd name="T15" fmla="*/ 0 h 34"/>
                <a:gd name="T16" fmla="*/ 60 w 60"/>
                <a:gd name="T17" fmla="*/ 6 h 34"/>
                <a:gd name="T18" fmla="*/ 60 w 60"/>
                <a:gd name="T19" fmla="*/ 11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34"/>
                <a:gd name="T32" fmla="*/ 60 w 60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34">
                  <a:moveTo>
                    <a:pt x="60" y="11"/>
                  </a:moveTo>
                  <a:lnTo>
                    <a:pt x="60" y="23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2" y="0"/>
                  </a:lnTo>
                  <a:lnTo>
                    <a:pt x="60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Freeform 71"/>
            <p:cNvSpPr>
              <a:spLocks/>
            </p:cNvSpPr>
            <p:nvPr/>
          </p:nvSpPr>
          <p:spPr bwMode="auto">
            <a:xfrm>
              <a:off x="3534" y="829"/>
              <a:ext cx="166" cy="124"/>
            </a:xfrm>
            <a:custGeom>
              <a:avLst/>
              <a:gdLst>
                <a:gd name="T0" fmla="*/ 90 w 166"/>
                <a:gd name="T1" fmla="*/ 34 h 124"/>
                <a:gd name="T2" fmla="*/ 151 w 166"/>
                <a:gd name="T3" fmla="*/ 34 h 124"/>
                <a:gd name="T4" fmla="*/ 143 w 166"/>
                <a:gd name="T5" fmla="*/ 40 h 124"/>
                <a:gd name="T6" fmla="*/ 166 w 166"/>
                <a:gd name="T7" fmla="*/ 45 h 124"/>
                <a:gd name="T8" fmla="*/ 158 w 166"/>
                <a:gd name="T9" fmla="*/ 51 h 124"/>
                <a:gd name="T10" fmla="*/ 151 w 166"/>
                <a:gd name="T11" fmla="*/ 51 h 124"/>
                <a:gd name="T12" fmla="*/ 143 w 166"/>
                <a:gd name="T13" fmla="*/ 56 h 124"/>
                <a:gd name="T14" fmla="*/ 128 w 166"/>
                <a:gd name="T15" fmla="*/ 56 h 124"/>
                <a:gd name="T16" fmla="*/ 121 w 166"/>
                <a:gd name="T17" fmla="*/ 62 h 124"/>
                <a:gd name="T18" fmla="*/ 121 w 166"/>
                <a:gd name="T19" fmla="*/ 85 h 124"/>
                <a:gd name="T20" fmla="*/ 136 w 166"/>
                <a:gd name="T21" fmla="*/ 96 h 124"/>
                <a:gd name="T22" fmla="*/ 143 w 166"/>
                <a:gd name="T23" fmla="*/ 107 h 124"/>
                <a:gd name="T24" fmla="*/ 143 w 166"/>
                <a:gd name="T25" fmla="*/ 113 h 124"/>
                <a:gd name="T26" fmla="*/ 136 w 166"/>
                <a:gd name="T27" fmla="*/ 118 h 124"/>
                <a:gd name="T28" fmla="*/ 121 w 166"/>
                <a:gd name="T29" fmla="*/ 124 h 124"/>
                <a:gd name="T30" fmla="*/ 121 w 166"/>
                <a:gd name="T31" fmla="*/ 113 h 124"/>
                <a:gd name="T32" fmla="*/ 113 w 166"/>
                <a:gd name="T33" fmla="*/ 113 h 124"/>
                <a:gd name="T34" fmla="*/ 98 w 166"/>
                <a:gd name="T35" fmla="*/ 102 h 124"/>
                <a:gd name="T36" fmla="*/ 90 w 166"/>
                <a:gd name="T37" fmla="*/ 102 h 124"/>
                <a:gd name="T38" fmla="*/ 83 w 166"/>
                <a:gd name="T39" fmla="*/ 96 h 124"/>
                <a:gd name="T40" fmla="*/ 53 w 166"/>
                <a:gd name="T41" fmla="*/ 96 h 124"/>
                <a:gd name="T42" fmla="*/ 30 w 166"/>
                <a:gd name="T43" fmla="*/ 113 h 124"/>
                <a:gd name="T44" fmla="*/ 15 w 166"/>
                <a:gd name="T45" fmla="*/ 113 h 124"/>
                <a:gd name="T46" fmla="*/ 15 w 166"/>
                <a:gd name="T47" fmla="*/ 90 h 124"/>
                <a:gd name="T48" fmla="*/ 23 w 166"/>
                <a:gd name="T49" fmla="*/ 79 h 124"/>
                <a:gd name="T50" fmla="*/ 23 w 166"/>
                <a:gd name="T51" fmla="*/ 51 h 124"/>
                <a:gd name="T52" fmla="*/ 15 w 166"/>
                <a:gd name="T53" fmla="*/ 40 h 124"/>
                <a:gd name="T54" fmla="*/ 0 w 166"/>
                <a:gd name="T55" fmla="*/ 34 h 124"/>
                <a:gd name="T56" fmla="*/ 0 w 166"/>
                <a:gd name="T57" fmla="*/ 28 h 124"/>
                <a:gd name="T58" fmla="*/ 8 w 166"/>
                <a:gd name="T59" fmla="*/ 23 h 124"/>
                <a:gd name="T60" fmla="*/ 23 w 166"/>
                <a:gd name="T61" fmla="*/ 23 h 124"/>
                <a:gd name="T62" fmla="*/ 30 w 166"/>
                <a:gd name="T63" fmla="*/ 28 h 124"/>
                <a:gd name="T64" fmla="*/ 30 w 166"/>
                <a:gd name="T65" fmla="*/ 23 h 124"/>
                <a:gd name="T66" fmla="*/ 38 w 166"/>
                <a:gd name="T67" fmla="*/ 23 h 124"/>
                <a:gd name="T68" fmla="*/ 45 w 166"/>
                <a:gd name="T69" fmla="*/ 17 h 124"/>
                <a:gd name="T70" fmla="*/ 45 w 166"/>
                <a:gd name="T71" fmla="*/ 0 h 124"/>
                <a:gd name="T72" fmla="*/ 60 w 166"/>
                <a:gd name="T73" fmla="*/ 0 h 124"/>
                <a:gd name="T74" fmla="*/ 68 w 166"/>
                <a:gd name="T75" fmla="*/ 6 h 124"/>
                <a:gd name="T76" fmla="*/ 75 w 166"/>
                <a:gd name="T77" fmla="*/ 6 h 124"/>
                <a:gd name="T78" fmla="*/ 75 w 166"/>
                <a:gd name="T79" fmla="*/ 11 h 124"/>
                <a:gd name="T80" fmla="*/ 90 w 166"/>
                <a:gd name="T81" fmla="*/ 23 h 124"/>
                <a:gd name="T82" fmla="*/ 90 w 166"/>
                <a:gd name="T83" fmla="*/ 34 h 12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6"/>
                <a:gd name="T127" fmla="*/ 0 h 124"/>
                <a:gd name="T128" fmla="*/ 166 w 166"/>
                <a:gd name="T129" fmla="*/ 124 h 12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6" h="124">
                  <a:moveTo>
                    <a:pt x="90" y="34"/>
                  </a:moveTo>
                  <a:lnTo>
                    <a:pt x="151" y="34"/>
                  </a:lnTo>
                  <a:lnTo>
                    <a:pt x="143" y="40"/>
                  </a:lnTo>
                  <a:lnTo>
                    <a:pt x="166" y="45"/>
                  </a:lnTo>
                  <a:lnTo>
                    <a:pt x="158" y="51"/>
                  </a:lnTo>
                  <a:lnTo>
                    <a:pt x="151" y="51"/>
                  </a:lnTo>
                  <a:lnTo>
                    <a:pt x="143" y="56"/>
                  </a:lnTo>
                  <a:lnTo>
                    <a:pt x="128" y="56"/>
                  </a:lnTo>
                  <a:lnTo>
                    <a:pt x="121" y="62"/>
                  </a:lnTo>
                  <a:lnTo>
                    <a:pt x="121" y="85"/>
                  </a:lnTo>
                  <a:lnTo>
                    <a:pt x="136" y="96"/>
                  </a:lnTo>
                  <a:lnTo>
                    <a:pt x="143" y="107"/>
                  </a:lnTo>
                  <a:lnTo>
                    <a:pt x="143" y="113"/>
                  </a:lnTo>
                  <a:lnTo>
                    <a:pt x="136" y="118"/>
                  </a:lnTo>
                  <a:lnTo>
                    <a:pt x="121" y="124"/>
                  </a:lnTo>
                  <a:lnTo>
                    <a:pt x="121" y="113"/>
                  </a:lnTo>
                  <a:lnTo>
                    <a:pt x="113" y="113"/>
                  </a:lnTo>
                  <a:lnTo>
                    <a:pt x="98" y="102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53" y="96"/>
                  </a:lnTo>
                  <a:lnTo>
                    <a:pt x="30" y="113"/>
                  </a:lnTo>
                  <a:lnTo>
                    <a:pt x="15" y="113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51"/>
                  </a:lnTo>
                  <a:lnTo>
                    <a:pt x="15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23" y="23"/>
                  </a:lnTo>
                  <a:lnTo>
                    <a:pt x="30" y="28"/>
                  </a:lnTo>
                  <a:lnTo>
                    <a:pt x="30" y="23"/>
                  </a:lnTo>
                  <a:lnTo>
                    <a:pt x="38" y="23"/>
                  </a:lnTo>
                  <a:lnTo>
                    <a:pt x="45" y="1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lnTo>
                    <a:pt x="90" y="23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Freeform 72"/>
            <p:cNvSpPr>
              <a:spLocks/>
            </p:cNvSpPr>
            <p:nvPr/>
          </p:nvSpPr>
          <p:spPr bwMode="auto">
            <a:xfrm>
              <a:off x="2376" y="857"/>
              <a:ext cx="83" cy="57"/>
            </a:xfrm>
            <a:custGeom>
              <a:avLst/>
              <a:gdLst>
                <a:gd name="T0" fmla="*/ 83 w 83"/>
                <a:gd name="T1" fmla="*/ 23 h 57"/>
                <a:gd name="T2" fmla="*/ 83 w 83"/>
                <a:gd name="T3" fmla="*/ 34 h 57"/>
                <a:gd name="T4" fmla="*/ 53 w 83"/>
                <a:gd name="T5" fmla="*/ 57 h 57"/>
                <a:gd name="T6" fmla="*/ 23 w 83"/>
                <a:gd name="T7" fmla="*/ 57 h 57"/>
                <a:gd name="T8" fmla="*/ 15 w 83"/>
                <a:gd name="T9" fmla="*/ 51 h 57"/>
                <a:gd name="T10" fmla="*/ 15 w 83"/>
                <a:gd name="T11" fmla="*/ 45 h 57"/>
                <a:gd name="T12" fmla="*/ 8 w 83"/>
                <a:gd name="T13" fmla="*/ 45 h 57"/>
                <a:gd name="T14" fmla="*/ 0 w 83"/>
                <a:gd name="T15" fmla="*/ 40 h 57"/>
                <a:gd name="T16" fmla="*/ 0 w 83"/>
                <a:gd name="T17" fmla="*/ 17 h 57"/>
                <a:gd name="T18" fmla="*/ 23 w 83"/>
                <a:gd name="T19" fmla="*/ 0 h 57"/>
                <a:gd name="T20" fmla="*/ 45 w 83"/>
                <a:gd name="T21" fmla="*/ 0 h 57"/>
                <a:gd name="T22" fmla="*/ 53 w 83"/>
                <a:gd name="T23" fmla="*/ 6 h 57"/>
                <a:gd name="T24" fmla="*/ 60 w 83"/>
                <a:gd name="T25" fmla="*/ 6 h 57"/>
                <a:gd name="T26" fmla="*/ 83 w 83"/>
                <a:gd name="T27" fmla="*/ 23 h 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3"/>
                <a:gd name="T43" fmla="*/ 0 h 57"/>
                <a:gd name="T44" fmla="*/ 83 w 83"/>
                <a:gd name="T45" fmla="*/ 57 h 5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3" h="57">
                  <a:moveTo>
                    <a:pt x="83" y="23"/>
                  </a:moveTo>
                  <a:lnTo>
                    <a:pt x="83" y="34"/>
                  </a:lnTo>
                  <a:lnTo>
                    <a:pt x="53" y="57"/>
                  </a:lnTo>
                  <a:lnTo>
                    <a:pt x="23" y="57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Freeform 73"/>
            <p:cNvSpPr>
              <a:spLocks/>
            </p:cNvSpPr>
            <p:nvPr/>
          </p:nvSpPr>
          <p:spPr bwMode="auto">
            <a:xfrm>
              <a:off x="226" y="863"/>
              <a:ext cx="90" cy="62"/>
            </a:xfrm>
            <a:custGeom>
              <a:avLst/>
              <a:gdLst>
                <a:gd name="T0" fmla="*/ 82 w 90"/>
                <a:gd name="T1" fmla="*/ 17 h 62"/>
                <a:gd name="T2" fmla="*/ 90 w 90"/>
                <a:gd name="T3" fmla="*/ 22 h 62"/>
                <a:gd name="T4" fmla="*/ 90 w 90"/>
                <a:gd name="T5" fmla="*/ 34 h 62"/>
                <a:gd name="T6" fmla="*/ 82 w 90"/>
                <a:gd name="T7" fmla="*/ 39 h 62"/>
                <a:gd name="T8" fmla="*/ 82 w 90"/>
                <a:gd name="T9" fmla="*/ 51 h 62"/>
                <a:gd name="T10" fmla="*/ 75 w 90"/>
                <a:gd name="T11" fmla="*/ 51 h 62"/>
                <a:gd name="T12" fmla="*/ 60 w 90"/>
                <a:gd name="T13" fmla="*/ 62 h 62"/>
                <a:gd name="T14" fmla="*/ 22 w 90"/>
                <a:gd name="T15" fmla="*/ 62 h 62"/>
                <a:gd name="T16" fmla="*/ 0 w 90"/>
                <a:gd name="T17" fmla="*/ 45 h 62"/>
                <a:gd name="T18" fmla="*/ 0 w 90"/>
                <a:gd name="T19" fmla="*/ 39 h 62"/>
                <a:gd name="T20" fmla="*/ 7 w 90"/>
                <a:gd name="T21" fmla="*/ 34 h 62"/>
                <a:gd name="T22" fmla="*/ 7 w 90"/>
                <a:gd name="T23" fmla="*/ 22 h 62"/>
                <a:gd name="T24" fmla="*/ 0 w 90"/>
                <a:gd name="T25" fmla="*/ 17 h 62"/>
                <a:gd name="T26" fmla="*/ 7 w 90"/>
                <a:gd name="T27" fmla="*/ 17 h 62"/>
                <a:gd name="T28" fmla="*/ 22 w 90"/>
                <a:gd name="T29" fmla="*/ 6 h 62"/>
                <a:gd name="T30" fmla="*/ 30 w 90"/>
                <a:gd name="T31" fmla="*/ 6 h 62"/>
                <a:gd name="T32" fmla="*/ 37 w 90"/>
                <a:gd name="T33" fmla="*/ 0 h 62"/>
                <a:gd name="T34" fmla="*/ 60 w 90"/>
                <a:gd name="T35" fmla="*/ 0 h 62"/>
                <a:gd name="T36" fmla="*/ 82 w 90"/>
                <a:gd name="T37" fmla="*/ 17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0"/>
                <a:gd name="T58" fmla="*/ 0 h 62"/>
                <a:gd name="T59" fmla="*/ 90 w 90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0" h="62">
                  <a:moveTo>
                    <a:pt x="82" y="17"/>
                  </a:moveTo>
                  <a:lnTo>
                    <a:pt x="90" y="22"/>
                  </a:lnTo>
                  <a:lnTo>
                    <a:pt x="90" y="34"/>
                  </a:lnTo>
                  <a:lnTo>
                    <a:pt x="82" y="39"/>
                  </a:lnTo>
                  <a:lnTo>
                    <a:pt x="82" y="51"/>
                  </a:lnTo>
                  <a:lnTo>
                    <a:pt x="75" y="51"/>
                  </a:lnTo>
                  <a:lnTo>
                    <a:pt x="60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7" y="34"/>
                  </a:lnTo>
                  <a:lnTo>
                    <a:pt x="7" y="22"/>
                  </a:lnTo>
                  <a:lnTo>
                    <a:pt x="0" y="17"/>
                  </a:lnTo>
                  <a:lnTo>
                    <a:pt x="7" y="17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60" y="0"/>
                  </a:lnTo>
                  <a:lnTo>
                    <a:pt x="82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8" name="Freeform 74"/>
            <p:cNvSpPr>
              <a:spLocks/>
            </p:cNvSpPr>
            <p:nvPr/>
          </p:nvSpPr>
          <p:spPr bwMode="auto">
            <a:xfrm>
              <a:off x="1128" y="863"/>
              <a:ext cx="68" cy="45"/>
            </a:xfrm>
            <a:custGeom>
              <a:avLst/>
              <a:gdLst>
                <a:gd name="T0" fmla="*/ 68 w 68"/>
                <a:gd name="T1" fmla="*/ 17 h 45"/>
                <a:gd name="T2" fmla="*/ 68 w 68"/>
                <a:gd name="T3" fmla="*/ 22 h 45"/>
                <a:gd name="T4" fmla="*/ 53 w 68"/>
                <a:gd name="T5" fmla="*/ 34 h 45"/>
                <a:gd name="T6" fmla="*/ 53 w 68"/>
                <a:gd name="T7" fmla="*/ 39 h 45"/>
                <a:gd name="T8" fmla="*/ 45 w 68"/>
                <a:gd name="T9" fmla="*/ 39 h 45"/>
                <a:gd name="T10" fmla="*/ 38 w 68"/>
                <a:gd name="T11" fmla="*/ 45 h 45"/>
                <a:gd name="T12" fmla="*/ 30 w 68"/>
                <a:gd name="T13" fmla="*/ 39 h 45"/>
                <a:gd name="T14" fmla="*/ 15 w 68"/>
                <a:gd name="T15" fmla="*/ 39 h 45"/>
                <a:gd name="T16" fmla="*/ 0 w 68"/>
                <a:gd name="T17" fmla="*/ 28 h 45"/>
                <a:gd name="T18" fmla="*/ 0 w 68"/>
                <a:gd name="T19" fmla="*/ 11 h 45"/>
                <a:gd name="T20" fmla="*/ 15 w 68"/>
                <a:gd name="T21" fmla="*/ 0 h 45"/>
                <a:gd name="T22" fmla="*/ 38 w 68"/>
                <a:gd name="T23" fmla="*/ 0 h 45"/>
                <a:gd name="T24" fmla="*/ 45 w 68"/>
                <a:gd name="T25" fmla="*/ 6 h 45"/>
                <a:gd name="T26" fmla="*/ 53 w 68"/>
                <a:gd name="T27" fmla="*/ 6 h 45"/>
                <a:gd name="T28" fmla="*/ 68 w 68"/>
                <a:gd name="T29" fmla="*/ 17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8"/>
                <a:gd name="T46" fmla="*/ 0 h 45"/>
                <a:gd name="T47" fmla="*/ 68 w 68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8" h="45">
                  <a:moveTo>
                    <a:pt x="68" y="17"/>
                  </a:moveTo>
                  <a:lnTo>
                    <a:pt x="68" y="22"/>
                  </a:lnTo>
                  <a:lnTo>
                    <a:pt x="53" y="34"/>
                  </a:lnTo>
                  <a:lnTo>
                    <a:pt x="53" y="39"/>
                  </a:lnTo>
                  <a:lnTo>
                    <a:pt x="45" y="39"/>
                  </a:lnTo>
                  <a:lnTo>
                    <a:pt x="38" y="45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9" name="Freeform 75"/>
            <p:cNvSpPr>
              <a:spLocks/>
            </p:cNvSpPr>
            <p:nvPr/>
          </p:nvSpPr>
          <p:spPr bwMode="auto">
            <a:xfrm>
              <a:off x="3121" y="869"/>
              <a:ext cx="90" cy="50"/>
            </a:xfrm>
            <a:custGeom>
              <a:avLst/>
              <a:gdLst>
                <a:gd name="T0" fmla="*/ 90 w 90"/>
                <a:gd name="T1" fmla="*/ 16 h 50"/>
                <a:gd name="T2" fmla="*/ 90 w 90"/>
                <a:gd name="T3" fmla="*/ 22 h 50"/>
                <a:gd name="T4" fmla="*/ 82 w 90"/>
                <a:gd name="T5" fmla="*/ 28 h 50"/>
                <a:gd name="T6" fmla="*/ 82 w 90"/>
                <a:gd name="T7" fmla="*/ 39 h 50"/>
                <a:gd name="T8" fmla="*/ 75 w 90"/>
                <a:gd name="T9" fmla="*/ 45 h 50"/>
                <a:gd name="T10" fmla="*/ 60 w 90"/>
                <a:gd name="T11" fmla="*/ 45 h 50"/>
                <a:gd name="T12" fmla="*/ 52 w 90"/>
                <a:gd name="T13" fmla="*/ 50 h 50"/>
                <a:gd name="T14" fmla="*/ 45 w 90"/>
                <a:gd name="T15" fmla="*/ 45 h 50"/>
                <a:gd name="T16" fmla="*/ 30 w 90"/>
                <a:gd name="T17" fmla="*/ 45 h 50"/>
                <a:gd name="T18" fmla="*/ 22 w 90"/>
                <a:gd name="T19" fmla="*/ 39 h 50"/>
                <a:gd name="T20" fmla="*/ 15 w 90"/>
                <a:gd name="T21" fmla="*/ 39 h 50"/>
                <a:gd name="T22" fmla="*/ 0 w 90"/>
                <a:gd name="T23" fmla="*/ 28 h 50"/>
                <a:gd name="T24" fmla="*/ 0 w 90"/>
                <a:gd name="T25" fmla="*/ 22 h 50"/>
                <a:gd name="T26" fmla="*/ 15 w 90"/>
                <a:gd name="T27" fmla="*/ 11 h 50"/>
                <a:gd name="T28" fmla="*/ 22 w 90"/>
                <a:gd name="T29" fmla="*/ 11 h 50"/>
                <a:gd name="T30" fmla="*/ 37 w 90"/>
                <a:gd name="T31" fmla="*/ 0 h 50"/>
                <a:gd name="T32" fmla="*/ 67 w 90"/>
                <a:gd name="T33" fmla="*/ 0 h 50"/>
                <a:gd name="T34" fmla="*/ 90 w 90"/>
                <a:gd name="T35" fmla="*/ 16 h 5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0"/>
                <a:gd name="T55" fmla="*/ 0 h 50"/>
                <a:gd name="T56" fmla="*/ 90 w 90"/>
                <a:gd name="T57" fmla="*/ 50 h 5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0" h="50">
                  <a:moveTo>
                    <a:pt x="90" y="16"/>
                  </a:moveTo>
                  <a:lnTo>
                    <a:pt x="90" y="22"/>
                  </a:lnTo>
                  <a:lnTo>
                    <a:pt x="82" y="28"/>
                  </a:lnTo>
                  <a:lnTo>
                    <a:pt x="82" y="39"/>
                  </a:lnTo>
                  <a:lnTo>
                    <a:pt x="75" y="45"/>
                  </a:lnTo>
                  <a:lnTo>
                    <a:pt x="60" y="45"/>
                  </a:lnTo>
                  <a:lnTo>
                    <a:pt x="52" y="50"/>
                  </a:lnTo>
                  <a:lnTo>
                    <a:pt x="45" y="45"/>
                  </a:lnTo>
                  <a:lnTo>
                    <a:pt x="30" y="45"/>
                  </a:lnTo>
                  <a:lnTo>
                    <a:pt x="22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15" y="11"/>
                  </a:lnTo>
                  <a:lnTo>
                    <a:pt x="22" y="11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90" y="1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0" name="Freeform 76"/>
            <p:cNvSpPr>
              <a:spLocks/>
            </p:cNvSpPr>
            <p:nvPr/>
          </p:nvSpPr>
          <p:spPr bwMode="auto">
            <a:xfrm>
              <a:off x="4467" y="874"/>
              <a:ext cx="278" cy="107"/>
            </a:xfrm>
            <a:custGeom>
              <a:avLst/>
              <a:gdLst>
                <a:gd name="T0" fmla="*/ 278 w 278"/>
                <a:gd name="T1" fmla="*/ 51 h 107"/>
                <a:gd name="T2" fmla="*/ 278 w 278"/>
                <a:gd name="T3" fmla="*/ 57 h 107"/>
                <a:gd name="T4" fmla="*/ 270 w 278"/>
                <a:gd name="T5" fmla="*/ 68 h 107"/>
                <a:gd name="T6" fmla="*/ 263 w 278"/>
                <a:gd name="T7" fmla="*/ 73 h 107"/>
                <a:gd name="T8" fmla="*/ 248 w 278"/>
                <a:gd name="T9" fmla="*/ 79 h 107"/>
                <a:gd name="T10" fmla="*/ 233 w 278"/>
                <a:gd name="T11" fmla="*/ 85 h 107"/>
                <a:gd name="T12" fmla="*/ 218 w 278"/>
                <a:gd name="T13" fmla="*/ 85 h 107"/>
                <a:gd name="T14" fmla="*/ 203 w 278"/>
                <a:gd name="T15" fmla="*/ 79 h 107"/>
                <a:gd name="T16" fmla="*/ 188 w 278"/>
                <a:gd name="T17" fmla="*/ 79 h 107"/>
                <a:gd name="T18" fmla="*/ 165 w 278"/>
                <a:gd name="T19" fmla="*/ 73 h 107"/>
                <a:gd name="T20" fmla="*/ 143 w 278"/>
                <a:gd name="T21" fmla="*/ 73 h 107"/>
                <a:gd name="T22" fmla="*/ 120 w 278"/>
                <a:gd name="T23" fmla="*/ 79 h 107"/>
                <a:gd name="T24" fmla="*/ 90 w 278"/>
                <a:gd name="T25" fmla="*/ 79 h 107"/>
                <a:gd name="T26" fmla="*/ 75 w 278"/>
                <a:gd name="T27" fmla="*/ 85 h 107"/>
                <a:gd name="T28" fmla="*/ 60 w 278"/>
                <a:gd name="T29" fmla="*/ 90 h 107"/>
                <a:gd name="T30" fmla="*/ 45 w 278"/>
                <a:gd name="T31" fmla="*/ 96 h 107"/>
                <a:gd name="T32" fmla="*/ 37 w 278"/>
                <a:gd name="T33" fmla="*/ 102 h 107"/>
                <a:gd name="T34" fmla="*/ 15 w 278"/>
                <a:gd name="T35" fmla="*/ 107 h 107"/>
                <a:gd name="T36" fmla="*/ 0 w 278"/>
                <a:gd name="T37" fmla="*/ 107 h 107"/>
                <a:gd name="T38" fmla="*/ 7 w 278"/>
                <a:gd name="T39" fmla="*/ 90 h 107"/>
                <a:gd name="T40" fmla="*/ 7 w 278"/>
                <a:gd name="T41" fmla="*/ 79 h 107"/>
                <a:gd name="T42" fmla="*/ 22 w 278"/>
                <a:gd name="T43" fmla="*/ 62 h 107"/>
                <a:gd name="T44" fmla="*/ 30 w 278"/>
                <a:gd name="T45" fmla="*/ 51 h 107"/>
                <a:gd name="T46" fmla="*/ 45 w 278"/>
                <a:gd name="T47" fmla="*/ 34 h 107"/>
                <a:gd name="T48" fmla="*/ 75 w 278"/>
                <a:gd name="T49" fmla="*/ 11 h 107"/>
                <a:gd name="T50" fmla="*/ 90 w 278"/>
                <a:gd name="T51" fmla="*/ 6 h 107"/>
                <a:gd name="T52" fmla="*/ 112 w 278"/>
                <a:gd name="T53" fmla="*/ 0 h 107"/>
                <a:gd name="T54" fmla="*/ 173 w 278"/>
                <a:gd name="T55" fmla="*/ 0 h 107"/>
                <a:gd name="T56" fmla="*/ 203 w 278"/>
                <a:gd name="T57" fmla="*/ 6 h 107"/>
                <a:gd name="T58" fmla="*/ 225 w 278"/>
                <a:gd name="T59" fmla="*/ 11 h 107"/>
                <a:gd name="T60" fmla="*/ 248 w 278"/>
                <a:gd name="T61" fmla="*/ 17 h 107"/>
                <a:gd name="T62" fmla="*/ 263 w 278"/>
                <a:gd name="T63" fmla="*/ 34 h 107"/>
                <a:gd name="T64" fmla="*/ 278 w 278"/>
                <a:gd name="T65" fmla="*/ 51 h 1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8"/>
                <a:gd name="T100" fmla="*/ 0 h 107"/>
                <a:gd name="T101" fmla="*/ 278 w 278"/>
                <a:gd name="T102" fmla="*/ 107 h 10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8" h="107">
                  <a:moveTo>
                    <a:pt x="278" y="51"/>
                  </a:moveTo>
                  <a:lnTo>
                    <a:pt x="278" y="57"/>
                  </a:lnTo>
                  <a:lnTo>
                    <a:pt x="270" y="68"/>
                  </a:lnTo>
                  <a:lnTo>
                    <a:pt x="263" y="73"/>
                  </a:lnTo>
                  <a:lnTo>
                    <a:pt x="248" y="79"/>
                  </a:lnTo>
                  <a:lnTo>
                    <a:pt x="233" y="85"/>
                  </a:lnTo>
                  <a:lnTo>
                    <a:pt x="218" y="85"/>
                  </a:lnTo>
                  <a:lnTo>
                    <a:pt x="203" y="79"/>
                  </a:lnTo>
                  <a:lnTo>
                    <a:pt x="188" y="79"/>
                  </a:lnTo>
                  <a:lnTo>
                    <a:pt x="165" y="73"/>
                  </a:lnTo>
                  <a:lnTo>
                    <a:pt x="143" y="73"/>
                  </a:lnTo>
                  <a:lnTo>
                    <a:pt x="120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45" y="96"/>
                  </a:lnTo>
                  <a:lnTo>
                    <a:pt x="37" y="102"/>
                  </a:lnTo>
                  <a:lnTo>
                    <a:pt x="15" y="107"/>
                  </a:lnTo>
                  <a:lnTo>
                    <a:pt x="0" y="107"/>
                  </a:lnTo>
                  <a:lnTo>
                    <a:pt x="7" y="90"/>
                  </a:lnTo>
                  <a:lnTo>
                    <a:pt x="7" y="79"/>
                  </a:lnTo>
                  <a:lnTo>
                    <a:pt x="22" y="62"/>
                  </a:lnTo>
                  <a:lnTo>
                    <a:pt x="30" y="51"/>
                  </a:lnTo>
                  <a:lnTo>
                    <a:pt x="45" y="34"/>
                  </a:lnTo>
                  <a:lnTo>
                    <a:pt x="75" y="11"/>
                  </a:lnTo>
                  <a:lnTo>
                    <a:pt x="90" y="6"/>
                  </a:lnTo>
                  <a:lnTo>
                    <a:pt x="112" y="0"/>
                  </a:lnTo>
                  <a:lnTo>
                    <a:pt x="173" y="0"/>
                  </a:lnTo>
                  <a:lnTo>
                    <a:pt x="203" y="6"/>
                  </a:lnTo>
                  <a:lnTo>
                    <a:pt x="225" y="11"/>
                  </a:lnTo>
                  <a:lnTo>
                    <a:pt x="248" y="17"/>
                  </a:lnTo>
                  <a:lnTo>
                    <a:pt x="263" y="34"/>
                  </a:lnTo>
                  <a:lnTo>
                    <a:pt x="278" y="51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Freeform 77"/>
            <p:cNvSpPr>
              <a:spLocks/>
            </p:cNvSpPr>
            <p:nvPr/>
          </p:nvSpPr>
          <p:spPr bwMode="auto">
            <a:xfrm>
              <a:off x="932" y="891"/>
              <a:ext cx="83" cy="62"/>
            </a:xfrm>
            <a:custGeom>
              <a:avLst/>
              <a:gdLst>
                <a:gd name="T0" fmla="*/ 76 w 83"/>
                <a:gd name="T1" fmla="*/ 17 h 62"/>
                <a:gd name="T2" fmla="*/ 83 w 83"/>
                <a:gd name="T3" fmla="*/ 28 h 62"/>
                <a:gd name="T4" fmla="*/ 76 w 83"/>
                <a:gd name="T5" fmla="*/ 40 h 62"/>
                <a:gd name="T6" fmla="*/ 76 w 83"/>
                <a:gd name="T7" fmla="*/ 45 h 62"/>
                <a:gd name="T8" fmla="*/ 68 w 83"/>
                <a:gd name="T9" fmla="*/ 56 h 62"/>
                <a:gd name="T10" fmla="*/ 61 w 83"/>
                <a:gd name="T11" fmla="*/ 62 h 62"/>
                <a:gd name="T12" fmla="*/ 15 w 83"/>
                <a:gd name="T13" fmla="*/ 62 h 62"/>
                <a:gd name="T14" fmla="*/ 8 w 83"/>
                <a:gd name="T15" fmla="*/ 56 h 62"/>
                <a:gd name="T16" fmla="*/ 0 w 83"/>
                <a:gd name="T17" fmla="*/ 45 h 62"/>
                <a:gd name="T18" fmla="*/ 0 w 83"/>
                <a:gd name="T19" fmla="*/ 34 h 62"/>
                <a:gd name="T20" fmla="*/ 8 w 83"/>
                <a:gd name="T21" fmla="*/ 28 h 62"/>
                <a:gd name="T22" fmla="*/ 8 w 83"/>
                <a:gd name="T23" fmla="*/ 17 h 62"/>
                <a:gd name="T24" fmla="*/ 23 w 83"/>
                <a:gd name="T25" fmla="*/ 6 h 62"/>
                <a:gd name="T26" fmla="*/ 23 w 83"/>
                <a:gd name="T27" fmla="*/ 0 h 62"/>
                <a:gd name="T28" fmla="*/ 46 w 83"/>
                <a:gd name="T29" fmla="*/ 0 h 62"/>
                <a:gd name="T30" fmla="*/ 53 w 83"/>
                <a:gd name="T31" fmla="*/ 6 h 62"/>
                <a:gd name="T32" fmla="*/ 61 w 83"/>
                <a:gd name="T33" fmla="*/ 6 h 62"/>
                <a:gd name="T34" fmla="*/ 68 w 83"/>
                <a:gd name="T35" fmla="*/ 11 h 62"/>
                <a:gd name="T36" fmla="*/ 76 w 83"/>
                <a:gd name="T37" fmla="*/ 11 h 62"/>
                <a:gd name="T38" fmla="*/ 76 w 83"/>
                <a:gd name="T39" fmla="*/ 17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2"/>
                <a:gd name="T62" fmla="*/ 83 w 83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2">
                  <a:moveTo>
                    <a:pt x="76" y="17"/>
                  </a:moveTo>
                  <a:lnTo>
                    <a:pt x="83" y="28"/>
                  </a:lnTo>
                  <a:lnTo>
                    <a:pt x="76" y="40"/>
                  </a:lnTo>
                  <a:lnTo>
                    <a:pt x="76" y="45"/>
                  </a:lnTo>
                  <a:lnTo>
                    <a:pt x="68" y="56"/>
                  </a:lnTo>
                  <a:lnTo>
                    <a:pt x="61" y="62"/>
                  </a:lnTo>
                  <a:lnTo>
                    <a:pt x="15" y="62"/>
                  </a:lnTo>
                  <a:lnTo>
                    <a:pt x="8" y="56"/>
                  </a:lnTo>
                  <a:lnTo>
                    <a:pt x="0" y="45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76" y="11"/>
                  </a:lnTo>
                  <a:lnTo>
                    <a:pt x="76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Freeform 78"/>
            <p:cNvSpPr>
              <a:spLocks/>
            </p:cNvSpPr>
            <p:nvPr/>
          </p:nvSpPr>
          <p:spPr bwMode="auto">
            <a:xfrm>
              <a:off x="1827" y="891"/>
              <a:ext cx="497" cy="175"/>
            </a:xfrm>
            <a:custGeom>
              <a:avLst/>
              <a:gdLst>
                <a:gd name="T0" fmla="*/ 497 w 497"/>
                <a:gd name="T1" fmla="*/ 23 h 175"/>
                <a:gd name="T2" fmla="*/ 497 w 497"/>
                <a:gd name="T3" fmla="*/ 34 h 175"/>
                <a:gd name="T4" fmla="*/ 489 w 497"/>
                <a:gd name="T5" fmla="*/ 34 h 175"/>
                <a:gd name="T6" fmla="*/ 474 w 497"/>
                <a:gd name="T7" fmla="*/ 45 h 175"/>
                <a:gd name="T8" fmla="*/ 466 w 497"/>
                <a:gd name="T9" fmla="*/ 45 h 175"/>
                <a:gd name="T10" fmla="*/ 451 w 497"/>
                <a:gd name="T11" fmla="*/ 51 h 175"/>
                <a:gd name="T12" fmla="*/ 444 w 497"/>
                <a:gd name="T13" fmla="*/ 51 h 175"/>
                <a:gd name="T14" fmla="*/ 436 w 497"/>
                <a:gd name="T15" fmla="*/ 56 h 175"/>
                <a:gd name="T16" fmla="*/ 406 w 497"/>
                <a:gd name="T17" fmla="*/ 62 h 175"/>
                <a:gd name="T18" fmla="*/ 384 w 497"/>
                <a:gd name="T19" fmla="*/ 68 h 175"/>
                <a:gd name="T20" fmla="*/ 361 w 497"/>
                <a:gd name="T21" fmla="*/ 73 h 175"/>
                <a:gd name="T22" fmla="*/ 331 w 497"/>
                <a:gd name="T23" fmla="*/ 79 h 175"/>
                <a:gd name="T24" fmla="*/ 309 w 497"/>
                <a:gd name="T25" fmla="*/ 90 h 175"/>
                <a:gd name="T26" fmla="*/ 286 w 497"/>
                <a:gd name="T27" fmla="*/ 96 h 175"/>
                <a:gd name="T28" fmla="*/ 263 w 497"/>
                <a:gd name="T29" fmla="*/ 102 h 175"/>
                <a:gd name="T30" fmla="*/ 233 w 497"/>
                <a:gd name="T31" fmla="*/ 113 h 175"/>
                <a:gd name="T32" fmla="*/ 211 w 497"/>
                <a:gd name="T33" fmla="*/ 119 h 175"/>
                <a:gd name="T34" fmla="*/ 188 w 497"/>
                <a:gd name="T35" fmla="*/ 124 h 175"/>
                <a:gd name="T36" fmla="*/ 166 w 497"/>
                <a:gd name="T37" fmla="*/ 135 h 175"/>
                <a:gd name="T38" fmla="*/ 143 w 497"/>
                <a:gd name="T39" fmla="*/ 141 h 175"/>
                <a:gd name="T40" fmla="*/ 113 w 497"/>
                <a:gd name="T41" fmla="*/ 152 h 175"/>
                <a:gd name="T42" fmla="*/ 90 w 497"/>
                <a:gd name="T43" fmla="*/ 158 h 175"/>
                <a:gd name="T44" fmla="*/ 68 w 497"/>
                <a:gd name="T45" fmla="*/ 164 h 175"/>
                <a:gd name="T46" fmla="*/ 45 w 497"/>
                <a:gd name="T47" fmla="*/ 175 h 175"/>
                <a:gd name="T48" fmla="*/ 23 w 497"/>
                <a:gd name="T49" fmla="*/ 175 h 175"/>
                <a:gd name="T50" fmla="*/ 23 w 497"/>
                <a:gd name="T51" fmla="*/ 169 h 175"/>
                <a:gd name="T52" fmla="*/ 15 w 497"/>
                <a:gd name="T53" fmla="*/ 169 h 175"/>
                <a:gd name="T54" fmla="*/ 15 w 497"/>
                <a:gd name="T55" fmla="*/ 164 h 175"/>
                <a:gd name="T56" fmla="*/ 0 w 497"/>
                <a:gd name="T57" fmla="*/ 164 h 175"/>
                <a:gd name="T58" fmla="*/ 8 w 497"/>
                <a:gd name="T59" fmla="*/ 152 h 175"/>
                <a:gd name="T60" fmla="*/ 30 w 497"/>
                <a:gd name="T61" fmla="*/ 135 h 175"/>
                <a:gd name="T62" fmla="*/ 45 w 497"/>
                <a:gd name="T63" fmla="*/ 135 h 175"/>
                <a:gd name="T64" fmla="*/ 60 w 497"/>
                <a:gd name="T65" fmla="*/ 130 h 175"/>
                <a:gd name="T66" fmla="*/ 75 w 497"/>
                <a:gd name="T67" fmla="*/ 124 h 175"/>
                <a:gd name="T68" fmla="*/ 90 w 497"/>
                <a:gd name="T69" fmla="*/ 119 h 175"/>
                <a:gd name="T70" fmla="*/ 106 w 497"/>
                <a:gd name="T71" fmla="*/ 113 h 175"/>
                <a:gd name="T72" fmla="*/ 128 w 497"/>
                <a:gd name="T73" fmla="*/ 107 h 175"/>
                <a:gd name="T74" fmla="*/ 151 w 497"/>
                <a:gd name="T75" fmla="*/ 102 h 175"/>
                <a:gd name="T76" fmla="*/ 173 w 497"/>
                <a:gd name="T77" fmla="*/ 96 h 175"/>
                <a:gd name="T78" fmla="*/ 196 w 497"/>
                <a:gd name="T79" fmla="*/ 85 h 175"/>
                <a:gd name="T80" fmla="*/ 218 w 497"/>
                <a:gd name="T81" fmla="*/ 79 h 175"/>
                <a:gd name="T82" fmla="*/ 233 w 497"/>
                <a:gd name="T83" fmla="*/ 68 h 175"/>
                <a:gd name="T84" fmla="*/ 263 w 497"/>
                <a:gd name="T85" fmla="*/ 62 h 175"/>
                <a:gd name="T86" fmla="*/ 278 w 497"/>
                <a:gd name="T87" fmla="*/ 56 h 175"/>
                <a:gd name="T88" fmla="*/ 301 w 497"/>
                <a:gd name="T89" fmla="*/ 45 h 175"/>
                <a:gd name="T90" fmla="*/ 324 w 497"/>
                <a:gd name="T91" fmla="*/ 40 h 175"/>
                <a:gd name="T92" fmla="*/ 346 w 497"/>
                <a:gd name="T93" fmla="*/ 34 h 175"/>
                <a:gd name="T94" fmla="*/ 369 w 497"/>
                <a:gd name="T95" fmla="*/ 28 h 175"/>
                <a:gd name="T96" fmla="*/ 391 w 497"/>
                <a:gd name="T97" fmla="*/ 23 h 175"/>
                <a:gd name="T98" fmla="*/ 414 w 497"/>
                <a:gd name="T99" fmla="*/ 11 h 175"/>
                <a:gd name="T100" fmla="*/ 436 w 497"/>
                <a:gd name="T101" fmla="*/ 6 h 175"/>
                <a:gd name="T102" fmla="*/ 459 w 497"/>
                <a:gd name="T103" fmla="*/ 0 h 175"/>
                <a:gd name="T104" fmla="*/ 466 w 497"/>
                <a:gd name="T105" fmla="*/ 0 h 175"/>
                <a:gd name="T106" fmla="*/ 474 w 497"/>
                <a:gd name="T107" fmla="*/ 6 h 175"/>
                <a:gd name="T108" fmla="*/ 482 w 497"/>
                <a:gd name="T109" fmla="*/ 6 h 175"/>
                <a:gd name="T110" fmla="*/ 497 w 497"/>
                <a:gd name="T111" fmla="*/ 17 h 175"/>
                <a:gd name="T112" fmla="*/ 497 w 497"/>
                <a:gd name="T113" fmla="*/ 23 h 1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97"/>
                <a:gd name="T172" fmla="*/ 0 h 175"/>
                <a:gd name="T173" fmla="*/ 497 w 497"/>
                <a:gd name="T174" fmla="*/ 175 h 17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97" h="175">
                  <a:moveTo>
                    <a:pt x="497" y="23"/>
                  </a:moveTo>
                  <a:lnTo>
                    <a:pt x="497" y="34"/>
                  </a:lnTo>
                  <a:lnTo>
                    <a:pt x="489" y="34"/>
                  </a:lnTo>
                  <a:lnTo>
                    <a:pt x="474" y="45"/>
                  </a:lnTo>
                  <a:lnTo>
                    <a:pt x="466" y="45"/>
                  </a:lnTo>
                  <a:lnTo>
                    <a:pt x="451" y="51"/>
                  </a:lnTo>
                  <a:lnTo>
                    <a:pt x="444" y="51"/>
                  </a:lnTo>
                  <a:lnTo>
                    <a:pt x="436" y="56"/>
                  </a:lnTo>
                  <a:lnTo>
                    <a:pt x="406" y="62"/>
                  </a:lnTo>
                  <a:lnTo>
                    <a:pt x="384" y="68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9" y="90"/>
                  </a:lnTo>
                  <a:lnTo>
                    <a:pt x="286" y="96"/>
                  </a:lnTo>
                  <a:lnTo>
                    <a:pt x="263" y="102"/>
                  </a:lnTo>
                  <a:lnTo>
                    <a:pt x="233" y="113"/>
                  </a:lnTo>
                  <a:lnTo>
                    <a:pt x="211" y="119"/>
                  </a:lnTo>
                  <a:lnTo>
                    <a:pt x="188" y="124"/>
                  </a:lnTo>
                  <a:lnTo>
                    <a:pt x="166" y="135"/>
                  </a:lnTo>
                  <a:lnTo>
                    <a:pt x="143" y="141"/>
                  </a:lnTo>
                  <a:lnTo>
                    <a:pt x="113" y="152"/>
                  </a:lnTo>
                  <a:lnTo>
                    <a:pt x="90" y="158"/>
                  </a:lnTo>
                  <a:lnTo>
                    <a:pt x="68" y="164"/>
                  </a:lnTo>
                  <a:lnTo>
                    <a:pt x="45" y="175"/>
                  </a:lnTo>
                  <a:lnTo>
                    <a:pt x="23" y="175"/>
                  </a:lnTo>
                  <a:lnTo>
                    <a:pt x="23" y="169"/>
                  </a:lnTo>
                  <a:lnTo>
                    <a:pt x="15" y="169"/>
                  </a:lnTo>
                  <a:lnTo>
                    <a:pt x="15" y="164"/>
                  </a:lnTo>
                  <a:lnTo>
                    <a:pt x="0" y="164"/>
                  </a:lnTo>
                  <a:lnTo>
                    <a:pt x="8" y="152"/>
                  </a:lnTo>
                  <a:lnTo>
                    <a:pt x="30" y="135"/>
                  </a:lnTo>
                  <a:lnTo>
                    <a:pt x="45" y="135"/>
                  </a:lnTo>
                  <a:lnTo>
                    <a:pt x="60" y="130"/>
                  </a:lnTo>
                  <a:lnTo>
                    <a:pt x="75" y="124"/>
                  </a:lnTo>
                  <a:lnTo>
                    <a:pt x="90" y="119"/>
                  </a:lnTo>
                  <a:lnTo>
                    <a:pt x="106" y="113"/>
                  </a:lnTo>
                  <a:lnTo>
                    <a:pt x="128" y="107"/>
                  </a:lnTo>
                  <a:lnTo>
                    <a:pt x="151" y="102"/>
                  </a:lnTo>
                  <a:lnTo>
                    <a:pt x="173" y="96"/>
                  </a:lnTo>
                  <a:lnTo>
                    <a:pt x="196" y="85"/>
                  </a:lnTo>
                  <a:lnTo>
                    <a:pt x="218" y="79"/>
                  </a:lnTo>
                  <a:lnTo>
                    <a:pt x="233" y="68"/>
                  </a:lnTo>
                  <a:lnTo>
                    <a:pt x="263" y="62"/>
                  </a:lnTo>
                  <a:lnTo>
                    <a:pt x="278" y="56"/>
                  </a:lnTo>
                  <a:lnTo>
                    <a:pt x="301" y="45"/>
                  </a:lnTo>
                  <a:lnTo>
                    <a:pt x="324" y="40"/>
                  </a:lnTo>
                  <a:lnTo>
                    <a:pt x="346" y="34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1"/>
                  </a:lnTo>
                  <a:lnTo>
                    <a:pt x="436" y="6"/>
                  </a:lnTo>
                  <a:lnTo>
                    <a:pt x="459" y="0"/>
                  </a:lnTo>
                  <a:lnTo>
                    <a:pt x="466" y="0"/>
                  </a:lnTo>
                  <a:lnTo>
                    <a:pt x="474" y="6"/>
                  </a:lnTo>
                  <a:lnTo>
                    <a:pt x="482" y="6"/>
                  </a:lnTo>
                  <a:lnTo>
                    <a:pt x="497" y="17"/>
                  </a:lnTo>
                  <a:lnTo>
                    <a:pt x="497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Freeform 79"/>
            <p:cNvSpPr>
              <a:spLocks/>
            </p:cNvSpPr>
            <p:nvPr/>
          </p:nvSpPr>
          <p:spPr bwMode="auto">
            <a:xfrm>
              <a:off x="2376" y="897"/>
              <a:ext cx="677" cy="124"/>
            </a:xfrm>
            <a:custGeom>
              <a:avLst/>
              <a:gdLst>
                <a:gd name="T0" fmla="*/ 677 w 677"/>
                <a:gd name="T1" fmla="*/ 11 h 124"/>
                <a:gd name="T2" fmla="*/ 677 w 677"/>
                <a:gd name="T3" fmla="*/ 28 h 124"/>
                <a:gd name="T4" fmla="*/ 669 w 677"/>
                <a:gd name="T5" fmla="*/ 28 h 124"/>
                <a:gd name="T6" fmla="*/ 662 w 677"/>
                <a:gd name="T7" fmla="*/ 34 h 124"/>
                <a:gd name="T8" fmla="*/ 647 w 677"/>
                <a:gd name="T9" fmla="*/ 34 h 124"/>
                <a:gd name="T10" fmla="*/ 639 w 677"/>
                <a:gd name="T11" fmla="*/ 39 h 124"/>
                <a:gd name="T12" fmla="*/ 632 w 677"/>
                <a:gd name="T13" fmla="*/ 39 h 124"/>
                <a:gd name="T14" fmla="*/ 594 w 677"/>
                <a:gd name="T15" fmla="*/ 45 h 124"/>
                <a:gd name="T16" fmla="*/ 572 w 677"/>
                <a:gd name="T17" fmla="*/ 45 h 124"/>
                <a:gd name="T18" fmla="*/ 542 w 677"/>
                <a:gd name="T19" fmla="*/ 50 h 124"/>
                <a:gd name="T20" fmla="*/ 512 w 677"/>
                <a:gd name="T21" fmla="*/ 50 h 124"/>
                <a:gd name="T22" fmla="*/ 481 w 677"/>
                <a:gd name="T23" fmla="*/ 56 h 124"/>
                <a:gd name="T24" fmla="*/ 451 w 677"/>
                <a:gd name="T25" fmla="*/ 56 h 124"/>
                <a:gd name="T26" fmla="*/ 421 w 677"/>
                <a:gd name="T27" fmla="*/ 62 h 124"/>
                <a:gd name="T28" fmla="*/ 391 w 677"/>
                <a:gd name="T29" fmla="*/ 67 h 124"/>
                <a:gd name="T30" fmla="*/ 361 w 677"/>
                <a:gd name="T31" fmla="*/ 73 h 124"/>
                <a:gd name="T32" fmla="*/ 331 w 677"/>
                <a:gd name="T33" fmla="*/ 79 h 124"/>
                <a:gd name="T34" fmla="*/ 301 w 677"/>
                <a:gd name="T35" fmla="*/ 84 h 124"/>
                <a:gd name="T36" fmla="*/ 271 w 677"/>
                <a:gd name="T37" fmla="*/ 90 h 124"/>
                <a:gd name="T38" fmla="*/ 241 w 677"/>
                <a:gd name="T39" fmla="*/ 90 h 124"/>
                <a:gd name="T40" fmla="*/ 211 w 677"/>
                <a:gd name="T41" fmla="*/ 96 h 124"/>
                <a:gd name="T42" fmla="*/ 181 w 677"/>
                <a:gd name="T43" fmla="*/ 101 h 124"/>
                <a:gd name="T44" fmla="*/ 151 w 677"/>
                <a:gd name="T45" fmla="*/ 107 h 124"/>
                <a:gd name="T46" fmla="*/ 23 w 677"/>
                <a:gd name="T47" fmla="*/ 124 h 124"/>
                <a:gd name="T48" fmla="*/ 15 w 677"/>
                <a:gd name="T49" fmla="*/ 118 h 124"/>
                <a:gd name="T50" fmla="*/ 15 w 677"/>
                <a:gd name="T51" fmla="*/ 113 h 124"/>
                <a:gd name="T52" fmla="*/ 0 w 677"/>
                <a:gd name="T53" fmla="*/ 101 h 124"/>
                <a:gd name="T54" fmla="*/ 8 w 677"/>
                <a:gd name="T55" fmla="*/ 90 h 124"/>
                <a:gd name="T56" fmla="*/ 15 w 677"/>
                <a:gd name="T57" fmla="*/ 90 h 124"/>
                <a:gd name="T58" fmla="*/ 30 w 677"/>
                <a:gd name="T59" fmla="*/ 79 h 124"/>
                <a:gd name="T60" fmla="*/ 60 w 677"/>
                <a:gd name="T61" fmla="*/ 79 h 124"/>
                <a:gd name="T62" fmla="*/ 75 w 677"/>
                <a:gd name="T63" fmla="*/ 73 h 124"/>
                <a:gd name="T64" fmla="*/ 98 w 677"/>
                <a:gd name="T65" fmla="*/ 73 h 124"/>
                <a:gd name="T66" fmla="*/ 113 w 677"/>
                <a:gd name="T67" fmla="*/ 67 h 124"/>
                <a:gd name="T68" fmla="*/ 136 w 677"/>
                <a:gd name="T69" fmla="*/ 67 h 124"/>
                <a:gd name="T70" fmla="*/ 151 w 677"/>
                <a:gd name="T71" fmla="*/ 62 h 124"/>
                <a:gd name="T72" fmla="*/ 181 w 677"/>
                <a:gd name="T73" fmla="*/ 62 h 124"/>
                <a:gd name="T74" fmla="*/ 196 w 677"/>
                <a:gd name="T75" fmla="*/ 56 h 124"/>
                <a:gd name="T76" fmla="*/ 233 w 677"/>
                <a:gd name="T77" fmla="*/ 56 h 124"/>
                <a:gd name="T78" fmla="*/ 248 w 677"/>
                <a:gd name="T79" fmla="*/ 50 h 124"/>
                <a:gd name="T80" fmla="*/ 263 w 677"/>
                <a:gd name="T81" fmla="*/ 50 h 124"/>
                <a:gd name="T82" fmla="*/ 271 w 677"/>
                <a:gd name="T83" fmla="*/ 45 h 124"/>
                <a:gd name="T84" fmla="*/ 286 w 677"/>
                <a:gd name="T85" fmla="*/ 39 h 124"/>
                <a:gd name="T86" fmla="*/ 354 w 677"/>
                <a:gd name="T87" fmla="*/ 39 h 124"/>
                <a:gd name="T88" fmla="*/ 376 w 677"/>
                <a:gd name="T89" fmla="*/ 34 h 124"/>
                <a:gd name="T90" fmla="*/ 406 w 677"/>
                <a:gd name="T91" fmla="*/ 28 h 124"/>
                <a:gd name="T92" fmla="*/ 429 w 677"/>
                <a:gd name="T93" fmla="*/ 28 h 124"/>
                <a:gd name="T94" fmla="*/ 451 w 677"/>
                <a:gd name="T95" fmla="*/ 22 h 124"/>
                <a:gd name="T96" fmla="*/ 474 w 677"/>
                <a:gd name="T97" fmla="*/ 22 h 124"/>
                <a:gd name="T98" fmla="*/ 496 w 677"/>
                <a:gd name="T99" fmla="*/ 17 h 124"/>
                <a:gd name="T100" fmla="*/ 519 w 677"/>
                <a:gd name="T101" fmla="*/ 11 h 124"/>
                <a:gd name="T102" fmla="*/ 549 w 677"/>
                <a:gd name="T103" fmla="*/ 5 h 124"/>
                <a:gd name="T104" fmla="*/ 572 w 677"/>
                <a:gd name="T105" fmla="*/ 5 h 124"/>
                <a:gd name="T106" fmla="*/ 594 w 677"/>
                <a:gd name="T107" fmla="*/ 0 h 124"/>
                <a:gd name="T108" fmla="*/ 669 w 677"/>
                <a:gd name="T109" fmla="*/ 0 h 124"/>
                <a:gd name="T110" fmla="*/ 677 w 677"/>
                <a:gd name="T111" fmla="*/ 11 h 12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77"/>
                <a:gd name="T169" fmla="*/ 0 h 124"/>
                <a:gd name="T170" fmla="*/ 677 w 677"/>
                <a:gd name="T171" fmla="*/ 124 h 12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77" h="124">
                  <a:moveTo>
                    <a:pt x="677" y="11"/>
                  </a:moveTo>
                  <a:lnTo>
                    <a:pt x="677" y="28"/>
                  </a:lnTo>
                  <a:lnTo>
                    <a:pt x="669" y="28"/>
                  </a:lnTo>
                  <a:lnTo>
                    <a:pt x="662" y="34"/>
                  </a:lnTo>
                  <a:lnTo>
                    <a:pt x="647" y="34"/>
                  </a:lnTo>
                  <a:lnTo>
                    <a:pt x="639" y="39"/>
                  </a:lnTo>
                  <a:lnTo>
                    <a:pt x="632" y="39"/>
                  </a:lnTo>
                  <a:lnTo>
                    <a:pt x="594" y="45"/>
                  </a:lnTo>
                  <a:lnTo>
                    <a:pt x="572" y="45"/>
                  </a:lnTo>
                  <a:lnTo>
                    <a:pt x="542" y="50"/>
                  </a:lnTo>
                  <a:lnTo>
                    <a:pt x="512" y="50"/>
                  </a:lnTo>
                  <a:lnTo>
                    <a:pt x="481" y="56"/>
                  </a:lnTo>
                  <a:lnTo>
                    <a:pt x="451" y="56"/>
                  </a:lnTo>
                  <a:lnTo>
                    <a:pt x="421" y="62"/>
                  </a:lnTo>
                  <a:lnTo>
                    <a:pt x="391" y="67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1" y="84"/>
                  </a:lnTo>
                  <a:lnTo>
                    <a:pt x="271" y="90"/>
                  </a:lnTo>
                  <a:lnTo>
                    <a:pt x="241" y="90"/>
                  </a:lnTo>
                  <a:lnTo>
                    <a:pt x="211" y="96"/>
                  </a:lnTo>
                  <a:lnTo>
                    <a:pt x="181" y="101"/>
                  </a:lnTo>
                  <a:lnTo>
                    <a:pt x="151" y="107"/>
                  </a:lnTo>
                  <a:lnTo>
                    <a:pt x="23" y="124"/>
                  </a:lnTo>
                  <a:lnTo>
                    <a:pt x="15" y="118"/>
                  </a:lnTo>
                  <a:lnTo>
                    <a:pt x="15" y="113"/>
                  </a:lnTo>
                  <a:lnTo>
                    <a:pt x="0" y="101"/>
                  </a:lnTo>
                  <a:lnTo>
                    <a:pt x="8" y="90"/>
                  </a:lnTo>
                  <a:lnTo>
                    <a:pt x="15" y="90"/>
                  </a:lnTo>
                  <a:lnTo>
                    <a:pt x="30" y="79"/>
                  </a:lnTo>
                  <a:lnTo>
                    <a:pt x="60" y="79"/>
                  </a:lnTo>
                  <a:lnTo>
                    <a:pt x="75" y="73"/>
                  </a:lnTo>
                  <a:lnTo>
                    <a:pt x="98" y="73"/>
                  </a:lnTo>
                  <a:lnTo>
                    <a:pt x="113" y="67"/>
                  </a:lnTo>
                  <a:lnTo>
                    <a:pt x="136" y="67"/>
                  </a:lnTo>
                  <a:lnTo>
                    <a:pt x="151" y="62"/>
                  </a:lnTo>
                  <a:lnTo>
                    <a:pt x="181" y="62"/>
                  </a:lnTo>
                  <a:lnTo>
                    <a:pt x="196" y="56"/>
                  </a:lnTo>
                  <a:lnTo>
                    <a:pt x="233" y="56"/>
                  </a:lnTo>
                  <a:lnTo>
                    <a:pt x="248" y="50"/>
                  </a:lnTo>
                  <a:lnTo>
                    <a:pt x="263" y="50"/>
                  </a:lnTo>
                  <a:lnTo>
                    <a:pt x="271" y="45"/>
                  </a:lnTo>
                  <a:lnTo>
                    <a:pt x="286" y="39"/>
                  </a:lnTo>
                  <a:lnTo>
                    <a:pt x="354" y="39"/>
                  </a:lnTo>
                  <a:lnTo>
                    <a:pt x="376" y="34"/>
                  </a:lnTo>
                  <a:lnTo>
                    <a:pt x="406" y="28"/>
                  </a:lnTo>
                  <a:lnTo>
                    <a:pt x="429" y="28"/>
                  </a:lnTo>
                  <a:lnTo>
                    <a:pt x="451" y="22"/>
                  </a:lnTo>
                  <a:lnTo>
                    <a:pt x="474" y="22"/>
                  </a:lnTo>
                  <a:lnTo>
                    <a:pt x="496" y="17"/>
                  </a:lnTo>
                  <a:lnTo>
                    <a:pt x="519" y="11"/>
                  </a:lnTo>
                  <a:lnTo>
                    <a:pt x="549" y="5"/>
                  </a:lnTo>
                  <a:lnTo>
                    <a:pt x="572" y="5"/>
                  </a:lnTo>
                  <a:lnTo>
                    <a:pt x="594" y="0"/>
                  </a:lnTo>
                  <a:lnTo>
                    <a:pt x="669" y="0"/>
                  </a:lnTo>
                  <a:lnTo>
                    <a:pt x="677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Freeform 80"/>
            <p:cNvSpPr>
              <a:spLocks/>
            </p:cNvSpPr>
            <p:nvPr/>
          </p:nvSpPr>
          <p:spPr bwMode="auto">
            <a:xfrm>
              <a:off x="3993" y="897"/>
              <a:ext cx="301" cy="118"/>
            </a:xfrm>
            <a:custGeom>
              <a:avLst/>
              <a:gdLst>
                <a:gd name="T0" fmla="*/ 301 w 301"/>
                <a:gd name="T1" fmla="*/ 79 h 118"/>
                <a:gd name="T2" fmla="*/ 278 w 301"/>
                <a:gd name="T3" fmla="*/ 79 h 118"/>
                <a:gd name="T4" fmla="*/ 263 w 301"/>
                <a:gd name="T5" fmla="*/ 67 h 118"/>
                <a:gd name="T6" fmla="*/ 248 w 301"/>
                <a:gd name="T7" fmla="*/ 62 h 118"/>
                <a:gd name="T8" fmla="*/ 218 w 301"/>
                <a:gd name="T9" fmla="*/ 62 h 118"/>
                <a:gd name="T10" fmla="*/ 195 w 301"/>
                <a:gd name="T11" fmla="*/ 56 h 118"/>
                <a:gd name="T12" fmla="*/ 150 w 301"/>
                <a:gd name="T13" fmla="*/ 56 h 118"/>
                <a:gd name="T14" fmla="*/ 128 w 301"/>
                <a:gd name="T15" fmla="*/ 67 h 118"/>
                <a:gd name="T16" fmla="*/ 105 w 301"/>
                <a:gd name="T17" fmla="*/ 79 h 118"/>
                <a:gd name="T18" fmla="*/ 83 w 301"/>
                <a:gd name="T19" fmla="*/ 90 h 118"/>
                <a:gd name="T20" fmla="*/ 45 w 301"/>
                <a:gd name="T21" fmla="*/ 118 h 118"/>
                <a:gd name="T22" fmla="*/ 22 w 301"/>
                <a:gd name="T23" fmla="*/ 118 h 118"/>
                <a:gd name="T24" fmla="*/ 22 w 301"/>
                <a:gd name="T25" fmla="*/ 113 h 118"/>
                <a:gd name="T26" fmla="*/ 15 w 301"/>
                <a:gd name="T27" fmla="*/ 113 h 118"/>
                <a:gd name="T28" fmla="*/ 15 w 301"/>
                <a:gd name="T29" fmla="*/ 107 h 118"/>
                <a:gd name="T30" fmla="*/ 7 w 301"/>
                <a:gd name="T31" fmla="*/ 107 h 118"/>
                <a:gd name="T32" fmla="*/ 0 w 301"/>
                <a:gd name="T33" fmla="*/ 90 h 118"/>
                <a:gd name="T34" fmla="*/ 7 w 301"/>
                <a:gd name="T35" fmla="*/ 79 h 118"/>
                <a:gd name="T36" fmla="*/ 15 w 301"/>
                <a:gd name="T37" fmla="*/ 67 h 118"/>
                <a:gd name="T38" fmla="*/ 22 w 301"/>
                <a:gd name="T39" fmla="*/ 56 h 118"/>
                <a:gd name="T40" fmla="*/ 30 w 301"/>
                <a:gd name="T41" fmla="*/ 45 h 118"/>
                <a:gd name="T42" fmla="*/ 45 w 301"/>
                <a:gd name="T43" fmla="*/ 39 h 118"/>
                <a:gd name="T44" fmla="*/ 75 w 301"/>
                <a:gd name="T45" fmla="*/ 17 h 118"/>
                <a:gd name="T46" fmla="*/ 98 w 301"/>
                <a:gd name="T47" fmla="*/ 11 h 118"/>
                <a:gd name="T48" fmla="*/ 120 w 301"/>
                <a:gd name="T49" fmla="*/ 5 h 118"/>
                <a:gd name="T50" fmla="*/ 143 w 301"/>
                <a:gd name="T51" fmla="*/ 0 h 118"/>
                <a:gd name="T52" fmla="*/ 188 w 301"/>
                <a:gd name="T53" fmla="*/ 0 h 118"/>
                <a:gd name="T54" fmla="*/ 218 w 301"/>
                <a:gd name="T55" fmla="*/ 5 h 118"/>
                <a:gd name="T56" fmla="*/ 233 w 301"/>
                <a:gd name="T57" fmla="*/ 17 h 118"/>
                <a:gd name="T58" fmla="*/ 256 w 301"/>
                <a:gd name="T59" fmla="*/ 28 h 118"/>
                <a:gd name="T60" fmla="*/ 286 w 301"/>
                <a:gd name="T61" fmla="*/ 50 h 118"/>
                <a:gd name="T62" fmla="*/ 286 w 301"/>
                <a:gd name="T63" fmla="*/ 56 h 118"/>
                <a:gd name="T64" fmla="*/ 293 w 301"/>
                <a:gd name="T65" fmla="*/ 62 h 118"/>
                <a:gd name="T66" fmla="*/ 301 w 301"/>
                <a:gd name="T67" fmla="*/ 73 h 118"/>
                <a:gd name="T68" fmla="*/ 301 w 301"/>
                <a:gd name="T69" fmla="*/ 79 h 1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1"/>
                <a:gd name="T106" fmla="*/ 0 h 118"/>
                <a:gd name="T107" fmla="*/ 301 w 301"/>
                <a:gd name="T108" fmla="*/ 118 h 1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1" h="118">
                  <a:moveTo>
                    <a:pt x="301" y="79"/>
                  </a:moveTo>
                  <a:lnTo>
                    <a:pt x="278" y="79"/>
                  </a:lnTo>
                  <a:lnTo>
                    <a:pt x="263" y="67"/>
                  </a:lnTo>
                  <a:lnTo>
                    <a:pt x="248" y="62"/>
                  </a:lnTo>
                  <a:lnTo>
                    <a:pt x="218" y="62"/>
                  </a:lnTo>
                  <a:lnTo>
                    <a:pt x="195" y="56"/>
                  </a:lnTo>
                  <a:lnTo>
                    <a:pt x="150" y="56"/>
                  </a:lnTo>
                  <a:lnTo>
                    <a:pt x="128" y="67"/>
                  </a:lnTo>
                  <a:lnTo>
                    <a:pt x="105" y="79"/>
                  </a:lnTo>
                  <a:lnTo>
                    <a:pt x="83" y="90"/>
                  </a:lnTo>
                  <a:lnTo>
                    <a:pt x="45" y="118"/>
                  </a:lnTo>
                  <a:lnTo>
                    <a:pt x="22" y="118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7" y="107"/>
                  </a:lnTo>
                  <a:lnTo>
                    <a:pt x="0" y="90"/>
                  </a:lnTo>
                  <a:lnTo>
                    <a:pt x="7" y="79"/>
                  </a:lnTo>
                  <a:lnTo>
                    <a:pt x="15" y="67"/>
                  </a:lnTo>
                  <a:lnTo>
                    <a:pt x="22" y="56"/>
                  </a:lnTo>
                  <a:lnTo>
                    <a:pt x="30" y="45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8" y="11"/>
                  </a:lnTo>
                  <a:lnTo>
                    <a:pt x="120" y="5"/>
                  </a:lnTo>
                  <a:lnTo>
                    <a:pt x="143" y="0"/>
                  </a:lnTo>
                  <a:lnTo>
                    <a:pt x="188" y="0"/>
                  </a:lnTo>
                  <a:lnTo>
                    <a:pt x="218" y="5"/>
                  </a:lnTo>
                  <a:lnTo>
                    <a:pt x="233" y="17"/>
                  </a:lnTo>
                  <a:lnTo>
                    <a:pt x="256" y="28"/>
                  </a:lnTo>
                  <a:lnTo>
                    <a:pt x="286" y="50"/>
                  </a:lnTo>
                  <a:lnTo>
                    <a:pt x="286" y="56"/>
                  </a:lnTo>
                  <a:lnTo>
                    <a:pt x="293" y="62"/>
                  </a:lnTo>
                  <a:lnTo>
                    <a:pt x="301" y="73"/>
                  </a:lnTo>
                  <a:lnTo>
                    <a:pt x="301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Freeform 81"/>
            <p:cNvSpPr>
              <a:spLocks/>
            </p:cNvSpPr>
            <p:nvPr/>
          </p:nvSpPr>
          <p:spPr bwMode="auto">
            <a:xfrm>
              <a:off x="353" y="897"/>
              <a:ext cx="655" cy="141"/>
            </a:xfrm>
            <a:custGeom>
              <a:avLst/>
              <a:gdLst>
                <a:gd name="T0" fmla="*/ 602 w 655"/>
                <a:gd name="T1" fmla="*/ 101 h 141"/>
                <a:gd name="T2" fmla="*/ 610 w 655"/>
                <a:gd name="T3" fmla="*/ 101 h 141"/>
                <a:gd name="T4" fmla="*/ 617 w 655"/>
                <a:gd name="T5" fmla="*/ 96 h 141"/>
                <a:gd name="T6" fmla="*/ 625 w 655"/>
                <a:gd name="T7" fmla="*/ 101 h 141"/>
                <a:gd name="T8" fmla="*/ 640 w 655"/>
                <a:gd name="T9" fmla="*/ 101 h 141"/>
                <a:gd name="T10" fmla="*/ 655 w 655"/>
                <a:gd name="T11" fmla="*/ 113 h 141"/>
                <a:gd name="T12" fmla="*/ 647 w 655"/>
                <a:gd name="T13" fmla="*/ 135 h 141"/>
                <a:gd name="T14" fmla="*/ 640 w 655"/>
                <a:gd name="T15" fmla="*/ 135 h 141"/>
                <a:gd name="T16" fmla="*/ 640 w 655"/>
                <a:gd name="T17" fmla="*/ 141 h 141"/>
                <a:gd name="T18" fmla="*/ 632 w 655"/>
                <a:gd name="T19" fmla="*/ 141 h 141"/>
                <a:gd name="T20" fmla="*/ 594 w 655"/>
                <a:gd name="T21" fmla="*/ 135 h 141"/>
                <a:gd name="T22" fmla="*/ 557 w 655"/>
                <a:gd name="T23" fmla="*/ 124 h 141"/>
                <a:gd name="T24" fmla="*/ 519 w 655"/>
                <a:gd name="T25" fmla="*/ 118 h 141"/>
                <a:gd name="T26" fmla="*/ 482 w 655"/>
                <a:gd name="T27" fmla="*/ 113 h 141"/>
                <a:gd name="T28" fmla="*/ 444 w 655"/>
                <a:gd name="T29" fmla="*/ 107 h 141"/>
                <a:gd name="T30" fmla="*/ 399 w 655"/>
                <a:gd name="T31" fmla="*/ 96 h 141"/>
                <a:gd name="T32" fmla="*/ 361 w 655"/>
                <a:gd name="T33" fmla="*/ 90 h 141"/>
                <a:gd name="T34" fmla="*/ 316 w 655"/>
                <a:gd name="T35" fmla="*/ 84 h 141"/>
                <a:gd name="T36" fmla="*/ 279 w 655"/>
                <a:gd name="T37" fmla="*/ 79 h 141"/>
                <a:gd name="T38" fmla="*/ 241 w 655"/>
                <a:gd name="T39" fmla="*/ 73 h 141"/>
                <a:gd name="T40" fmla="*/ 196 w 655"/>
                <a:gd name="T41" fmla="*/ 67 h 141"/>
                <a:gd name="T42" fmla="*/ 158 w 655"/>
                <a:gd name="T43" fmla="*/ 56 h 141"/>
                <a:gd name="T44" fmla="*/ 121 w 655"/>
                <a:gd name="T45" fmla="*/ 50 h 141"/>
                <a:gd name="T46" fmla="*/ 83 w 655"/>
                <a:gd name="T47" fmla="*/ 45 h 141"/>
                <a:gd name="T48" fmla="*/ 46 w 655"/>
                <a:gd name="T49" fmla="*/ 39 h 141"/>
                <a:gd name="T50" fmla="*/ 8 w 655"/>
                <a:gd name="T51" fmla="*/ 28 h 141"/>
                <a:gd name="T52" fmla="*/ 0 w 655"/>
                <a:gd name="T53" fmla="*/ 22 h 141"/>
                <a:gd name="T54" fmla="*/ 0 w 655"/>
                <a:gd name="T55" fmla="*/ 17 h 141"/>
                <a:gd name="T56" fmla="*/ 8 w 655"/>
                <a:gd name="T57" fmla="*/ 5 h 141"/>
                <a:gd name="T58" fmla="*/ 8 w 655"/>
                <a:gd name="T59" fmla="*/ 0 h 141"/>
                <a:gd name="T60" fmla="*/ 46 w 655"/>
                <a:gd name="T61" fmla="*/ 5 h 141"/>
                <a:gd name="T62" fmla="*/ 83 w 655"/>
                <a:gd name="T63" fmla="*/ 11 h 141"/>
                <a:gd name="T64" fmla="*/ 121 w 655"/>
                <a:gd name="T65" fmla="*/ 17 h 141"/>
                <a:gd name="T66" fmla="*/ 158 w 655"/>
                <a:gd name="T67" fmla="*/ 22 h 141"/>
                <a:gd name="T68" fmla="*/ 196 w 655"/>
                <a:gd name="T69" fmla="*/ 28 h 141"/>
                <a:gd name="T70" fmla="*/ 234 w 655"/>
                <a:gd name="T71" fmla="*/ 34 h 141"/>
                <a:gd name="T72" fmla="*/ 271 w 655"/>
                <a:gd name="T73" fmla="*/ 39 h 141"/>
                <a:gd name="T74" fmla="*/ 309 w 655"/>
                <a:gd name="T75" fmla="*/ 45 h 141"/>
                <a:gd name="T76" fmla="*/ 346 w 655"/>
                <a:gd name="T77" fmla="*/ 50 h 141"/>
                <a:gd name="T78" fmla="*/ 384 w 655"/>
                <a:gd name="T79" fmla="*/ 56 h 141"/>
                <a:gd name="T80" fmla="*/ 422 w 655"/>
                <a:gd name="T81" fmla="*/ 62 h 141"/>
                <a:gd name="T82" fmla="*/ 459 w 655"/>
                <a:gd name="T83" fmla="*/ 67 h 141"/>
                <a:gd name="T84" fmla="*/ 497 w 655"/>
                <a:gd name="T85" fmla="*/ 73 h 141"/>
                <a:gd name="T86" fmla="*/ 534 w 655"/>
                <a:gd name="T87" fmla="*/ 84 h 141"/>
                <a:gd name="T88" fmla="*/ 572 w 655"/>
                <a:gd name="T89" fmla="*/ 90 h 141"/>
                <a:gd name="T90" fmla="*/ 602 w 655"/>
                <a:gd name="T91" fmla="*/ 101 h 1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55"/>
                <a:gd name="T139" fmla="*/ 0 h 141"/>
                <a:gd name="T140" fmla="*/ 655 w 655"/>
                <a:gd name="T141" fmla="*/ 141 h 14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55" h="141">
                  <a:moveTo>
                    <a:pt x="602" y="101"/>
                  </a:moveTo>
                  <a:lnTo>
                    <a:pt x="610" y="101"/>
                  </a:lnTo>
                  <a:lnTo>
                    <a:pt x="617" y="96"/>
                  </a:lnTo>
                  <a:lnTo>
                    <a:pt x="625" y="101"/>
                  </a:lnTo>
                  <a:lnTo>
                    <a:pt x="640" y="101"/>
                  </a:lnTo>
                  <a:lnTo>
                    <a:pt x="655" y="113"/>
                  </a:lnTo>
                  <a:lnTo>
                    <a:pt x="647" y="135"/>
                  </a:lnTo>
                  <a:lnTo>
                    <a:pt x="640" y="135"/>
                  </a:lnTo>
                  <a:lnTo>
                    <a:pt x="640" y="141"/>
                  </a:lnTo>
                  <a:lnTo>
                    <a:pt x="632" y="141"/>
                  </a:lnTo>
                  <a:lnTo>
                    <a:pt x="594" y="135"/>
                  </a:lnTo>
                  <a:lnTo>
                    <a:pt x="557" y="124"/>
                  </a:lnTo>
                  <a:lnTo>
                    <a:pt x="519" y="118"/>
                  </a:lnTo>
                  <a:lnTo>
                    <a:pt x="482" y="113"/>
                  </a:lnTo>
                  <a:lnTo>
                    <a:pt x="444" y="107"/>
                  </a:lnTo>
                  <a:lnTo>
                    <a:pt x="399" y="96"/>
                  </a:lnTo>
                  <a:lnTo>
                    <a:pt x="361" y="90"/>
                  </a:lnTo>
                  <a:lnTo>
                    <a:pt x="316" y="84"/>
                  </a:lnTo>
                  <a:lnTo>
                    <a:pt x="279" y="79"/>
                  </a:lnTo>
                  <a:lnTo>
                    <a:pt x="241" y="73"/>
                  </a:lnTo>
                  <a:lnTo>
                    <a:pt x="196" y="67"/>
                  </a:lnTo>
                  <a:lnTo>
                    <a:pt x="158" y="56"/>
                  </a:lnTo>
                  <a:lnTo>
                    <a:pt x="121" y="50"/>
                  </a:lnTo>
                  <a:lnTo>
                    <a:pt x="83" y="45"/>
                  </a:lnTo>
                  <a:lnTo>
                    <a:pt x="46" y="39"/>
                  </a:lnTo>
                  <a:lnTo>
                    <a:pt x="8" y="28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8" y="5"/>
                  </a:lnTo>
                  <a:lnTo>
                    <a:pt x="8" y="0"/>
                  </a:lnTo>
                  <a:lnTo>
                    <a:pt x="46" y="5"/>
                  </a:lnTo>
                  <a:lnTo>
                    <a:pt x="83" y="11"/>
                  </a:lnTo>
                  <a:lnTo>
                    <a:pt x="121" y="17"/>
                  </a:lnTo>
                  <a:lnTo>
                    <a:pt x="158" y="22"/>
                  </a:lnTo>
                  <a:lnTo>
                    <a:pt x="196" y="28"/>
                  </a:lnTo>
                  <a:lnTo>
                    <a:pt x="234" y="34"/>
                  </a:lnTo>
                  <a:lnTo>
                    <a:pt x="271" y="39"/>
                  </a:lnTo>
                  <a:lnTo>
                    <a:pt x="309" y="45"/>
                  </a:lnTo>
                  <a:lnTo>
                    <a:pt x="346" y="50"/>
                  </a:lnTo>
                  <a:lnTo>
                    <a:pt x="384" y="56"/>
                  </a:lnTo>
                  <a:lnTo>
                    <a:pt x="422" y="62"/>
                  </a:lnTo>
                  <a:lnTo>
                    <a:pt x="459" y="67"/>
                  </a:lnTo>
                  <a:lnTo>
                    <a:pt x="497" y="73"/>
                  </a:lnTo>
                  <a:lnTo>
                    <a:pt x="534" y="84"/>
                  </a:lnTo>
                  <a:lnTo>
                    <a:pt x="572" y="90"/>
                  </a:lnTo>
                  <a:lnTo>
                    <a:pt x="602" y="10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Freeform 82"/>
            <p:cNvSpPr>
              <a:spLocks/>
            </p:cNvSpPr>
            <p:nvPr/>
          </p:nvSpPr>
          <p:spPr bwMode="auto">
            <a:xfrm>
              <a:off x="3534" y="931"/>
              <a:ext cx="436" cy="360"/>
            </a:xfrm>
            <a:custGeom>
              <a:avLst/>
              <a:gdLst>
                <a:gd name="T0" fmla="*/ 436 w 436"/>
                <a:gd name="T1" fmla="*/ 28 h 360"/>
                <a:gd name="T2" fmla="*/ 421 w 436"/>
                <a:gd name="T3" fmla="*/ 39 h 360"/>
                <a:gd name="T4" fmla="*/ 361 w 436"/>
                <a:gd name="T5" fmla="*/ 45 h 360"/>
                <a:gd name="T6" fmla="*/ 324 w 436"/>
                <a:gd name="T7" fmla="*/ 56 h 360"/>
                <a:gd name="T8" fmla="*/ 286 w 436"/>
                <a:gd name="T9" fmla="*/ 67 h 360"/>
                <a:gd name="T10" fmla="*/ 256 w 436"/>
                <a:gd name="T11" fmla="*/ 84 h 360"/>
                <a:gd name="T12" fmla="*/ 196 w 436"/>
                <a:gd name="T13" fmla="*/ 124 h 360"/>
                <a:gd name="T14" fmla="*/ 173 w 436"/>
                <a:gd name="T15" fmla="*/ 146 h 360"/>
                <a:gd name="T16" fmla="*/ 158 w 436"/>
                <a:gd name="T17" fmla="*/ 174 h 360"/>
                <a:gd name="T18" fmla="*/ 143 w 436"/>
                <a:gd name="T19" fmla="*/ 203 h 360"/>
                <a:gd name="T20" fmla="*/ 128 w 436"/>
                <a:gd name="T21" fmla="*/ 236 h 360"/>
                <a:gd name="T22" fmla="*/ 113 w 436"/>
                <a:gd name="T23" fmla="*/ 270 h 360"/>
                <a:gd name="T24" fmla="*/ 105 w 436"/>
                <a:gd name="T25" fmla="*/ 321 h 360"/>
                <a:gd name="T26" fmla="*/ 90 w 436"/>
                <a:gd name="T27" fmla="*/ 355 h 360"/>
                <a:gd name="T28" fmla="*/ 68 w 436"/>
                <a:gd name="T29" fmla="*/ 360 h 360"/>
                <a:gd name="T30" fmla="*/ 45 w 436"/>
                <a:gd name="T31" fmla="*/ 355 h 360"/>
                <a:gd name="T32" fmla="*/ 23 w 436"/>
                <a:gd name="T33" fmla="*/ 349 h 360"/>
                <a:gd name="T34" fmla="*/ 8 w 436"/>
                <a:gd name="T35" fmla="*/ 332 h 360"/>
                <a:gd name="T36" fmla="*/ 0 w 436"/>
                <a:gd name="T37" fmla="*/ 315 h 360"/>
                <a:gd name="T38" fmla="*/ 8 w 436"/>
                <a:gd name="T39" fmla="*/ 276 h 360"/>
                <a:gd name="T40" fmla="*/ 15 w 436"/>
                <a:gd name="T41" fmla="*/ 242 h 360"/>
                <a:gd name="T42" fmla="*/ 30 w 436"/>
                <a:gd name="T43" fmla="*/ 208 h 360"/>
                <a:gd name="T44" fmla="*/ 45 w 436"/>
                <a:gd name="T45" fmla="*/ 174 h 360"/>
                <a:gd name="T46" fmla="*/ 68 w 436"/>
                <a:gd name="T47" fmla="*/ 141 h 360"/>
                <a:gd name="T48" fmla="*/ 90 w 436"/>
                <a:gd name="T49" fmla="*/ 112 h 360"/>
                <a:gd name="T50" fmla="*/ 196 w 436"/>
                <a:gd name="T51" fmla="*/ 28 h 360"/>
                <a:gd name="T52" fmla="*/ 233 w 436"/>
                <a:gd name="T53" fmla="*/ 16 h 360"/>
                <a:gd name="T54" fmla="*/ 271 w 436"/>
                <a:gd name="T55" fmla="*/ 5 h 360"/>
                <a:gd name="T56" fmla="*/ 354 w 436"/>
                <a:gd name="T57" fmla="*/ 0 h 360"/>
                <a:gd name="T58" fmla="*/ 376 w 436"/>
                <a:gd name="T59" fmla="*/ 5 h 360"/>
                <a:gd name="T60" fmla="*/ 406 w 436"/>
                <a:gd name="T61" fmla="*/ 11 h 360"/>
                <a:gd name="T62" fmla="*/ 436 w 436"/>
                <a:gd name="T63" fmla="*/ 16 h 3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36"/>
                <a:gd name="T97" fmla="*/ 0 h 360"/>
                <a:gd name="T98" fmla="*/ 436 w 436"/>
                <a:gd name="T99" fmla="*/ 360 h 3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36" h="360">
                  <a:moveTo>
                    <a:pt x="436" y="16"/>
                  </a:moveTo>
                  <a:lnTo>
                    <a:pt x="436" y="28"/>
                  </a:lnTo>
                  <a:lnTo>
                    <a:pt x="429" y="39"/>
                  </a:lnTo>
                  <a:lnTo>
                    <a:pt x="421" y="39"/>
                  </a:lnTo>
                  <a:lnTo>
                    <a:pt x="414" y="45"/>
                  </a:lnTo>
                  <a:lnTo>
                    <a:pt x="361" y="45"/>
                  </a:lnTo>
                  <a:lnTo>
                    <a:pt x="346" y="50"/>
                  </a:lnTo>
                  <a:lnTo>
                    <a:pt x="324" y="56"/>
                  </a:lnTo>
                  <a:lnTo>
                    <a:pt x="309" y="62"/>
                  </a:lnTo>
                  <a:lnTo>
                    <a:pt x="286" y="67"/>
                  </a:lnTo>
                  <a:lnTo>
                    <a:pt x="271" y="73"/>
                  </a:lnTo>
                  <a:lnTo>
                    <a:pt x="256" y="84"/>
                  </a:lnTo>
                  <a:lnTo>
                    <a:pt x="241" y="90"/>
                  </a:lnTo>
                  <a:lnTo>
                    <a:pt x="196" y="124"/>
                  </a:lnTo>
                  <a:lnTo>
                    <a:pt x="188" y="135"/>
                  </a:lnTo>
                  <a:lnTo>
                    <a:pt x="173" y="146"/>
                  </a:lnTo>
                  <a:lnTo>
                    <a:pt x="166" y="157"/>
                  </a:lnTo>
                  <a:lnTo>
                    <a:pt x="158" y="174"/>
                  </a:lnTo>
                  <a:lnTo>
                    <a:pt x="143" y="186"/>
                  </a:lnTo>
                  <a:lnTo>
                    <a:pt x="143" y="203"/>
                  </a:lnTo>
                  <a:lnTo>
                    <a:pt x="136" y="219"/>
                  </a:lnTo>
                  <a:lnTo>
                    <a:pt x="128" y="236"/>
                  </a:lnTo>
                  <a:lnTo>
                    <a:pt x="121" y="253"/>
                  </a:lnTo>
                  <a:lnTo>
                    <a:pt x="113" y="270"/>
                  </a:lnTo>
                  <a:lnTo>
                    <a:pt x="105" y="287"/>
                  </a:lnTo>
                  <a:lnTo>
                    <a:pt x="105" y="321"/>
                  </a:lnTo>
                  <a:lnTo>
                    <a:pt x="113" y="338"/>
                  </a:lnTo>
                  <a:lnTo>
                    <a:pt x="90" y="355"/>
                  </a:lnTo>
                  <a:lnTo>
                    <a:pt x="75" y="355"/>
                  </a:lnTo>
                  <a:lnTo>
                    <a:pt x="68" y="360"/>
                  </a:lnTo>
                  <a:lnTo>
                    <a:pt x="53" y="360"/>
                  </a:lnTo>
                  <a:lnTo>
                    <a:pt x="45" y="355"/>
                  </a:lnTo>
                  <a:lnTo>
                    <a:pt x="38" y="355"/>
                  </a:lnTo>
                  <a:lnTo>
                    <a:pt x="23" y="349"/>
                  </a:lnTo>
                  <a:lnTo>
                    <a:pt x="8" y="338"/>
                  </a:lnTo>
                  <a:lnTo>
                    <a:pt x="8" y="332"/>
                  </a:lnTo>
                  <a:lnTo>
                    <a:pt x="0" y="327"/>
                  </a:lnTo>
                  <a:lnTo>
                    <a:pt x="0" y="315"/>
                  </a:lnTo>
                  <a:lnTo>
                    <a:pt x="8" y="304"/>
                  </a:lnTo>
                  <a:lnTo>
                    <a:pt x="8" y="276"/>
                  </a:lnTo>
                  <a:lnTo>
                    <a:pt x="15" y="259"/>
                  </a:lnTo>
                  <a:lnTo>
                    <a:pt x="15" y="242"/>
                  </a:lnTo>
                  <a:lnTo>
                    <a:pt x="23" y="225"/>
                  </a:lnTo>
                  <a:lnTo>
                    <a:pt x="30" y="208"/>
                  </a:lnTo>
                  <a:lnTo>
                    <a:pt x="38" y="191"/>
                  </a:lnTo>
                  <a:lnTo>
                    <a:pt x="45" y="174"/>
                  </a:lnTo>
                  <a:lnTo>
                    <a:pt x="60" y="157"/>
                  </a:lnTo>
                  <a:lnTo>
                    <a:pt x="68" y="141"/>
                  </a:lnTo>
                  <a:lnTo>
                    <a:pt x="83" y="124"/>
                  </a:lnTo>
                  <a:lnTo>
                    <a:pt x="90" y="112"/>
                  </a:lnTo>
                  <a:lnTo>
                    <a:pt x="105" y="95"/>
                  </a:lnTo>
                  <a:lnTo>
                    <a:pt x="196" y="28"/>
                  </a:lnTo>
                  <a:lnTo>
                    <a:pt x="218" y="22"/>
                  </a:lnTo>
                  <a:lnTo>
                    <a:pt x="233" y="16"/>
                  </a:lnTo>
                  <a:lnTo>
                    <a:pt x="256" y="11"/>
                  </a:lnTo>
                  <a:lnTo>
                    <a:pt x="271" y="5"/>
                  </a:lnTo>
                  <a:lnTo>
                    <a:pt x="293" y="0"/>
                  </a:lnTo>
                  <a:lnTo>
                    <a:pt x="354" y="0"/>
                  </a:lnTo>
                  <a:lnTo>
                    <a:pt x="361" y="5"/>
                  </a:lnTo>
                  <a:lnTo>
                    <a:pt x="376" y="5"/>
                  </a:lnTo>
                  <a:lnTo>
                    <a:pt x="384" y="11"/>
                  </a:lnTo>
                  <a:lnTo>
                    <a:pt x="406" y="11"/>
                  </a:lnTo>
                  <a:lnTo>
                    <a:pt x="414" y="16"/>
                  </a:lnTo>
                  <a:lnTo>
                    <a:pt x="436" y="16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Freeform 83"/>
            <p:cNvSpPr>
              <a:spLocks/>
            </p:cNvSpPr>
            <p:nvPr/>
          </p:nvSpPr>
          <p:spPr bwMode="auto">
            <a:xfrm>
              <a:off x="4813" y="936"/>
              <a:ext cx="511" cy="265"/>
            </a:xfrm>
            <a:custGeom>
              <a:avLst/>
              <a:gdLst>
                <a:gd name="T0" fmla="*/ 458 w 511"/>
                <a:gd name="T1" fmla="*/ 119 h 265"/>
                <a:gd name="T2" fmla="*/ 466 w 511"/>
                <a:gd name="T3" fmla="*/ 136 h 265"/>
                <a:gd name="T4" fmla="*/ 481 w 511"/>
                <a:gd name="T5" fmla="*/ 147 h 265"/>
                <a:gd name="T6" fmla="*/ 488 w 511"/>
                <a:gd name="T7" fmla="*/ 164 h 265"/>
                <a:gd name="T8" fmla="*/ 496 w 511"/>
                <a:gd name="T9" fmla="*/ 181 h 265"/>
                <a:gd name="T10" fmla="*/ 503 w 511"/>
                <a:gd name="T11" fmla="*/ 198 h 265"/>
                <a:gd name="T12" fmla="*/ 511 w 511"/>
                <a:gd name="T13" fmla="*/ 214 h 265"/>
                <a:gd name="T14" fmla="*/ 511 w 511"/>
                <a:gd name="T15" fmla="*/ 248 h 265"/>
                <a:gd name="T16" fmla="*/ 503 w 511"/>
                <a:gd name="T17" fmla="*/ 254 h 265"/>
                <a:gd name="T18" fmla="*/ 496 w 511"/>
                <a:gd name="T19" fmla="*/ 254 h 265"/>
                <a:gd name="T20" fmla="*/ 496 w 511"/>
                <a:gd name="T21" fmla="*/ 260 h 265"/>
                <a:gd name="T22" fmla="*/ 481 w 511"/>
                <a:gd name="T23" fmla="*/ 260 h 265"/>
                <a:gd name="T24" fmla="*/ 473 w 511"/>
                <a:gd name="T25" fmla="*/ 265 h 265"/>
                <a:gd name="T26" fmla="*/ 451 w 511"/>
                <a:gd name="T27" fmla="*/ 265 h 265"/>
                <a:gd name="T28" fmla="*/ 443 w 511"/>
                <a:gd name="T29" fmla="*/ 260 h 265"/>
                <a:gd name="T30" fmla="*/ 436 w 511"/>
                <a:gd name="T31" fmla="*/ 260 h 265"/>
                <a:gd name="T32" fmla="*/ 406 w 511"/>
                <a:gd name="T33" fmla="*/ 237 h 265"/>
                <a:gd name="T34" fmla="*/ 413 w 511"/>
                <a:gd name="T35" fmla="*/ 237 h 265"/>
                <a:gd name="T36" fmla="*/ 406 w 511"/>
                <a:gd name="T37" fmla="*/ 231 h 265"/>
                <a:gd name="T38" fmla="*/ 406 w 511"/>
                <a:gd name="T39" fmla="*/ 220 h 265"/>
                <a:gd name="T40" fmla="*/ 398 w 511"/>
                <a:gd name="T41" fmla="*/ 209 h 265"/>
                <a:gd name="T42" fmla="*/ 398 w 511"/>
                <a:gd name="T43" fmla="*/ 203 h 265"/>
                <a:gd name="T44" fmla="*/ 383 w 511"/>
                <a:gd name="T45" fmla="*/ 181 h 265"/>
                <a:gd name="T46" fmla="*/ 360 w 511"/>
                <a:gd name="T47" fmla="*/ 158 h 265"/>
                <a:gd name="T48" fmla="*/ 345 w 511"/>
                <a:gd name="T49" fmla="*/ 136 h 265"/>
                <a:gd name="T50" fmla="*/ 300 w 511"/>
                <a:gd name="T51" fmla="*/ 102 h 265"/>
                <a:gd name="T52" fmla="*/ 270 w 511"/>
                <a:gd name="T53" fmla="*/ 90 h 265"/>
                <a:gd name="T54" fmla="*/ 240 w 511"/>
                <a:gd name="T55" fmla="*/ 79 h 265"/>
                <a:gd name="T56" fmla="*/ 203 w 511"/>
                <a:gd name="T57" fmla="*/ 74 h 265"/>
                <a:gd name="T58" fmla="*/ 188 w 511"/>
                <a:gd name="T59" fmla="*/ 74 h 265"/>
                <a:gd name="T60" fmla="*/ 165 w 511"/>
                <a:gd name="T61" fmla="*/ 68 h 265"/>
                <a:gd name="T62" fmla="*/ 105 w 511"/>
                <a:gd name="T63" fmla="*/ 68 h 265"/>
                <a:gd name="T64" fmla="*/ 82 w 511"/>
                <a:gd name="T65" fmla="*/ 62 h 265"/>
                <a:gd name="T66" fmla="*/ 22 w 511"/>
                <a:gd name="T67" fmla="*/ 62 h 265"/>
                <a:gd name="T68" fmla="*/ 15 w 511"/>
                <a:gd name="T69" fmla="*/ 68 h 265"/>
                <a:gd name="T70" fmla="*/ 7 w 511"/>
                <a:gd name="T71" fmla="*/ 68 h 265"/>
                <a:gd name="T72" fmla="*/ 7 w 511"/>
                <a:gd name="T73" fmla="*/ 62 h 265"/>
                <a:gd name="T74" fmla="*/ 0 w 511"/>
                <a:gd name="T75" fmla="*/ 62 h 265"/>
                <a:gd name="T76" fmla="*/ 0 w 511"/>
                <a:gd name="T77" fmla="*/ 45 h 265"/>
                <a:gd name="T78" fmla="*/ 7 w 511"/>
                <a:gd name="T79" fmla="*/ 40 h 265"/>
                <a:gd name="T80" fmla="*/ 15 w 511"/>
                <a:gd name="T81" fmla="*/ 40 h 265"/>
                <a:gd name="T82" fmla="*/ 22 w 511"/>
                <a:gd name="T83" fmla="*/ 34 h 265"/>
                <a:gd name="T84" fmla="*/ 37 w 511"/>
                <a:gd name="T85" fmla="*/ 28 h 265"/>
                <a:gd name="T86" fmla="*/ 52 w 511"/>
                <a:gd name="T87" fmla="*/ 17 h 265"/>
                <a:gd name="T88" fmla="*/ 82 w 511"/>
                <a:gd name="T89" fmla="*/ 17 h 265"/>
                <a:gd name="T90" fmla="*/ 105 w 511"/>
                <a:gd name="T91" fmla="*/ 11 h 265"/>
                <a:gd name="T92" fmla="*/ 120 w 511"/>
                <a:gd name="T93" fmla="*/ 11 h 265"/>
                <a:gd name="T94" fmla="*/ 142 w 511"/>
                <a:gd name="T95" fmla="*/ 6 h 265"/>
                <a:gd name="T96" fmla="*/ 180 w 511"/>
                <a:gd name="T97" fmla="*/ 6 h 265"/>
                <a:gd name="T98" fmla="*/ 195 w 511"/>
                <a:gd name="T99" fmla="*/ 0 h 265"/>
                <a:gd name="T100" fmla="*/ 233 w 511"/>
                <a:gd name="T101" fmla="*/ 0 h 265"/>
                <a:gd name="T102" fmla="*/ 248 w 511"/>
                <a:gd name="T103" fmla="*/ 6 h 265"/>
                <a:gd name="T104" fmla="*/ 270 w 511"/>
                <a:gd name="T105" fmla="*/ 6 h 265"/>
                <a:gd name="T106" fmla="*/ 285 w 511"/>
                <a:gd name="T107" fmla="*/ 11 h 265"/>
                <a:gd name="T108" fmla="*/ 300 w 511"/>
                <a:gd name="T109" fmla="*/ 17 h 265"/>
                <a:gd name="T110" fmla="*/ 315 w 511"/>
                <a:gd name="T111" fmla="*/ 17 h 265"/>
                <a:gd name="T112" fmla="*/ 338 w 511"/>
                <a:gd name="T113" fmla="*/ 28 h 265"/>
                <a:gd name="T114" fmla="*/ 353 w 511"/>
                <a:gd name="T115" fmla="*/ 34 h 265"/>
                <a:gd name="T116" fmla="*/ 368 w 511"/>
                <a:gd name="T117" fmla="*/ 45 h 265"/>
                <a:gd name="T118" fmla="*/ 391 w 511"/>
                <a:gd name="T119" fmla="*/ 57 h 265"/>
                <a:gd name="T120" fmla="*/ 436 w 511"/>
                <a:gd name="T121" fmla="*/ 90 h 265"/>
                <a:gd name="T122" fmla="*/ 443 w 511"/>
                <a:gd name="T123" fmla="*/ 102 h 265"/>
                <a:gd name="T124" fmla="*/ 458 w 511"/>
                <a:gd name="T125" fmla="*/ 119 h 26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11"/>
                <a:gd name="T190" fmla="*/ 0 h 265"/>
                <a:gd name="T191" fmla="*/ 511 w 511"/>
                <a:gd name="T192" fmla="*/ 265 h 26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11" h="265">
                  <a:moveTo>
                    <a:pt x="458" y="119"/>
                  </a:moveTo>
                  <a:lnTo>
                    <a:pt x="466" y="136"/>
                  </a:lnTo>
                  <a:lnTo>
                    <a:pt x="481" y="147"/>
                  </a:lnTo>
                  <a:lnTo>
                    <a:pt x="488" y="164"/>
                  </a:lnTo>
                  <a:lnTo>
                    <a:pt x="496" y="181"/>
                  </a:lnTo>
                  <a:lnTo>
                    <a:pt x="503" y="198"/>
                  </a:lnTo>
                  <a:lnTo>
                    <a:pt x="511" y="214"/>
                  </a:lnTo>
                  <a:lnTo>
                    <a:pt x="511" y="248"/>
                  </a:lnTo>
                  <a:lnTo>
                    <a:pt x="503" y="254"/>
                  </a:lnTo>
                  <a:lnTo>
                    <a:pt x="496" y="254"/>
                  </a:lnTo>
                  <a:lnTo>
                    <a:pt x="496" y="260"/>
                  </a:lnTo>
                  <a:lnTo>
                    <a:pt x="481" y="260"/>
                  </a:lnTo>
                  <a:lnTo>
                    <a:pt x="473" y="265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36" y="260"/>
                  </a:lnTo>
                  <a:lnTo>
                    <a:pt x="406" y="237"/>
                  </a:lnTo>
                  <a:lnTo>
                    <a:pt x="413" y="237"/>
                  </a:lnTo>
                  <a:lnTo>
                    <a:pt x="406" y="231"/>
                  </a:lnTo>
                  <a:lnTo>
                    <a:pt x="406" y="220"/>
                  </a:lnTo>
                  <a:lnTo>
                    <a:pt x="398" y="209"/>
                  </a:lnTo>
                  <a:lnTo>
                    <a:pt x="398" y="203"/>
                  </a:lnTo>
                  <a:lnTo>
                    <a:pt x="383" y="181"/>
                  </a:lnTo>
                  <a:lnTo>
                    <a:pt x="360" y="158"/>
                  </a:lnTo>
                  <a:lnTo>
                    <a:pt x="345" y="136"/>
                  </a:lnTo>
                  <a:lnTo>
                    <a:pt x="300" y="102"/>
                  </a:lnTo>
                  <a:lnTo>
                    <a:pt x="270" y="90"/>
                  </a:lnTo>
                  <a:lnTo>
                    <a:pt x="240" y="79"/>
                  </a:lnTo>
                  <a:lnTo>
                    <a:pt x="203" y="74"/>
                  </a:lnTo>
                  <a:lnTo>
                    <a:pt x="188" y="74"/>
                  </a:lnTo>
                  <a:lnTo>
                    <a:pt x="165" y="68"/>
                  </a:lnTo>
                  <a:lnTo>
                    <a:pt x="105" y="68"/>
                  </a:lnTo>
                  <a:lnTo>
                    <a:pt x="82" y="62"/>
                  </a:lnTo>
                  <a:lnTo>
                    <a:pt x="22" y="62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7" y="62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" y="40"/>
                  </a:lnTo>
                  <a:lnTo>
                    <a:pt x="15" y="40"/>
                  </a:lnTo>
                  <a:lnTo>
                    <a:pt x="22" y="34"/>
                  </a:lnTo>
                  <a:lnTo>
                    <a:pt x="37" y="28"/>
                  </a:lnTo>
                  <a:lnTo>
                    <a:pt x="52" y="17"/>
                  </a:lnTo>
                  <a:lnTo>
                    <a:pt x="82" y="17"/>
                  </a:lnTo>
                  <a:lnTo>
                    <a:pt x="105" y="11"/>
                  </a:lnTo>
                  <a:lnTo>
                    <a:pt x="120" y="11"/>
                  </a:lnTo>
                  <a:lnTo>
                    <a:pt x="142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33" y="0"/>
                  </a:lnTo>
                  <a:lnTo>
                    <a:pt x="248" y="6"/>
                  </a:lnTo>
                  <a:lnTo>
                    <a:pt x="270" y="6"/>
                  </a:lnTo>
                  <a:lnTo>
                    <a:pt x="285" y="11"/>
                  </a:lnTo>
                  <a:lnTo>
                    <a:pt x="300" y="17"/>
                  </a:lnTo>
                  <a:lnTo>
                    <a:pt x="315" y="17"/>
                  </a:lnTo>
                  <a:lnTo>
                    <a:pt x="338" y="28"/>
                  </a:lnTo>
                  <a:lnTo>
                    <a:pt x="353" y="34"/>
                  </a:lnTo>
                  <a:lnTo>
                    <a:pt x="368" y="45"/>
                  </a:lnTo>
                  <a:lnTo>
                    <a:pt x="391" y="57"/>
                  </a:lnTo>
                  <a:lnTo>
                    <a:pt x="436" y="90"/>
                  </a:lnTo>
                  <a:lnTo>
                    <a:pt x="443" y="102"/>
                  </a:lnTo>
                  <a:lnTo>
                    <a:pt x="458" y="119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Freeform 84"/>
            <p:cNvSpPr>
              <a:spLocks/>
            </p:cNvSpPr>
            <p:nvPr/>
          </p:nvSpPr>
          <p:spPr bwMode="auto">
            <a:xfrm>
              <a:off x="4256" y="936"/>
              <a:ext cx="196" cy="175"/>
            </a:xfrm>
            <a:custGeom>
              <a:avLst/>
              <a:gdLst>
                <a:gd name="T0" fmla="*/ 166 w 196"/>
                <a:gd name="T1" fmla="*/ 57 h 175"/>
                <a:gd name="T2" fmla="*/ 181 w 196"/>
                <a:gd name="T3" fmla="*/ 68 h 175"/>
                <a:gd name="T4" fmla="*/ 196 w 196"/>
                <a:gd name="T5" fmla="*/ 68 h 175"/>
                <a:gd name="T6" fmla="*/ 196 w 196"/>
                <a:gd name="T7" fmla="*/ 79 h 175"/>
                <a:gd name="T8" fmla="*/ 181 w 196"/>
                <a:gd name="T9" fmla="*/ 85 h 175"/>
                <a:gd name="T10" fmla="*/ 173 w 196"/>
                <a:gd name="T11" fmla="*/ 90 h 175"/>
                <a:gd name="T12" fmla="*/ 166 w 196"/>
                <a:gd name="T13" fmla="*/ 102 h 175"/>
                <a:gd name="T14" fmla="*/ 158 w 196"/>
                <a:gd name="T15" fmla="*/ 107 h 175"/>
                <a:gd name="T16" fmla="*/ 166 w 196"/>
                <a:gd name="T17" fmla="*/ 113 h 175"/>
                <a:gd name="T18" fmla="*/ 166 w 196"/>
                <a:gd name="T19" fmla="*/ 130 h 175"/>
                <a:gd name="T20" fmla="*/ 173 w 196"/>
                <a:gd name="T21" fmla="*/ 136 h 175"/>
                <a:gd name="T22" fmla="*/ 173 w 196"/>
                <a:gd name="T23" fmla="*/ 147 h 175"/>
                <a:gd name="T24" fmla="*/ 158 w 196"/>
                <a:gd name="T25" fmla="*/ 158 h 175"/>
                <a:gd name="T26" fmla="*/ 135 w 196"/>
                <a:gd name="T27" fmla="*/ 141 h 175"/>
                <a:gd name="T28" fmla="*/ 128 w 196"/>
                <a:gd name="T29" fmla="*/ 141 h 175"/>
                <a:gd name="T30" fmla="*/ 128 w 196"/>
                <a:gd name="T31" fmla="*/ 136 h 175"/>
                <a:gd name="T32" fmla="*/ 113 w 196"/>
                <a:gd name="T33" fmla="*/ 124 h 175"/>
                <a:gd name="T34" fmla="*/ 105 w 196"/>
                <a:gd name="T35" fmla="*/ 124 h 175"/>
                <a:gd name="T36" fmla="*/ 90 w 196"/>
                <a:gd name="T37" fmla="*/ 136 h 175"/>
                <a:gd name="T38" fmla="*/ 83 w 196"/>
                <a:gd name="T39" fmla="*/ 147 h 175"/>
                <a:gd name="T40" fmla="*/ 68 w 196"/>
                <a:gd name="T41" fmla="*/ 158 h 175"/>
                <a:gd name="T42" fmla="*/ 60 w 196"/>
                <a:gd name="T43" fmla="*/ 169 h 175"/>
                <a:gd name="T44" fmla="*/ 45 w 196"/>
                <a:gd name="T45" fmla="*/ 175 h 175"/>
                <a:gd name="T46" fmla="*/ 38 w 196"/>
                <a:gd name="T47" fmla="*/ 175 h 175"/>
                <a:gd name="T48" fmla="*/ 30 w 196"/>
                <a:gd name="T49" fmla="*/ 164 h 175"/>
                <a:gd name="T50" fmla="*/ 38 w 196"/>
                <a:gd name="T51" fmla="*/ 152 h 175"/>
                <a:gd name="T52" fmla="*/ 38 w 196"/>
                <a:gd name="T53" fmla="*/ 147 h 175"/>
                <a:gd name="T54" fmla="*/ 45 w 196"/>
                <a:gd name="T55" fmla="*/ 136 h 175"/>
                <a:gd name="T56" fmla="*/ 53 w 196"/>
                <a:gd name="T57" fmla="*/ 130 h 175"/>
                <a:gd name="T58" fmla="*/ 53 w 196"/>
                <a:gd name="T59" fmla="*/ 113 h 175"/>
                <a:gd name="T60" fmla="*/ 45 w 196"/>
                <a:gd name="T61" fmla="*/ 107 h 175"/>
                <a:gd name="T62" fmla="*/ 38 w 196"/>
                <a:gd name="T63" fmla="*/ 107 h 175"/>
                <a:gd name="T64" fmla="*/ 30 w 196"/>
                <a:gd name="T65" fmla="*/ 102 h 175"/>
                <a:gd name="T66" fmla="*/ 23 w 196"/>
                <a:gd name="T67" fmla="*/ 102 h 175"/>
                <a:gd name="T68" fmla="*/ 15 w 196"/>
                <a:gd name="T69" fmla="*/ 96 h 175"/>
                <a:gd name="T70" fmla="*/ 8 w 196"/>
                <a:gd name="T71" fmla="*/ 96 h 175"/>
                <a:gd name="T72" fmla="*/ 0 w 196"/>
                <a:gd name="T73" fmla="*/ 90 h 175"/>
                <a:gd name="T74" fmla="*/ 8 w 196"/>
                <a:gd name="T75" fmla="*/ 79 h 175"/>
                <a:gd name="T76" fmla="*/ 15 w 196"/>
                <a:gd name="T77" fmla="*/ 74 h 175"/>
                <a:gd name="T78" fmla="*/ 23 w 196"/>
                <a:gd name="T79" fmla="*/ 74 h 175"/>
                <a:gd name="T80" fmla="*/ 38 w 196"/>
                <a:gd name="T81" fmla="*/ 68 h 175"/>
                <a:gd name="T82" fmla="*/ 53 w 196"/>
                <a:gd name="T83" fmla="*/ 68 h 175"/>
                <a:gd name="T84" fmla="*/ 60 w 196"/>
                <a:gd name="T85" fmla="*/ 62 h 175"/>
                <a:gd name="T86" fmla="*/ 75 w 196"/>
                <a:gd name="T87" fmla="*/ 57 h 175"/>
                <a:gd name="T88" fmla="*/ 83 w 196"/>
                <a:gd name="T89" fmla="*/ 51 h 175"/>
                <a:gd name="T90" fmla="*/ 83 w 196"/>
                <a:gd name="T91" fmla="*/ 40 h 175"/>
                <a:gd name="T92" fmla="*/ 90 w 196"/>
                <a:gd name="T93" fmla="*/ 23 h 175"/>
                <a:gd name="T94" fmla="*/ 98 w 196"/>
                <a:gd name="T95" fmla="*/ 11 h 175"/>
                <a:gd name="T96" fmla="*/ 113 w 196"/>
                <a:gd name="T97" fmla="*/ 0 h 175"/>
                <a:gd name="T98" fmla="*/ 120 w 196"/>
                <a:gd name="T99" fmla="*/ 11 h 175"/>
                <a:gd name="T100" fmla="*/ 120 w 196"/>
                <a:gd name="T101" fmla="*/ 17 h 175"/>
                <a:gd name="T102" fmla="*/ 128 w 196"/>
                <a:gd name="T103" fmla="*/ 34 h 175"/>
                <a:gd name="T104" fmla="*/ 128 w 196"/>
                <a:gd name="T105" fmla="*/ 57 h 175"/>
                <a:gd name="T106" fmla="*/ 143 w 196"/>
                <a:gd name="T107" fmla="*/ 62 h 175"/>
                <a:gd name="T108" fmla="*/ 166 w 196"/>
                <a:gd name="T109" fmla="*/ 57 h 17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96"/>
                <a:gd name="T166" fmla="*/ 0 h 175"/>
                <a:gd name="T167" fmla="*/ 196 w 196"/>
                <a:gd name="T168" fmla="*/ 175 h 17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96" h="175">
                  <a:moveTo>
                    <a:pt x="166" y="57"/>
                  </a:moveTo>
                  <a:lnTo>
                    <a:pt x="181" y="68"/>
                  </a:lnTo>
                  <a:lnTo>
                    <a:pt x="196" y="68"/>
                  </a:lnTo>
                  <a:lnTo>
                    <a:pt x="196" y="79"/>
                  </a:lnTo>
                  <a:lnTo>
                    <a:pt x="181" y="85"/>
                  </a:lnTo>
                  <a:lnTo>
                    <a:pt x="173" y="90"/>
                  </a:lnTo>
                  <a:lnTo>
                    <a:pt x="166" y="102"/>
                  </a:lnTo>
                  <a:lnTo>
                    <a:pt x="158" y="107"/>
                  </a:lnTo>
                  <a:lnTo>
                    <a:pt x="166" y="113"/>
                  </a:lnTo>
                  <a:lnTo>
                    <a:pt x="166" y="130"/>
                  </a:lnTo>
                  <a:lnTo>
                    <a:pt x="173" y="136"/>
                  </a:lnTo>
                  <a:lnTo>
                    <a:pt x="173" y="147"/>
                  </a:lnTo>
                  <a:lnTo>
                    <a:pt x="158" y="158"/>
                  </a:lnTo>
                  <a:lnTo>
                    <a:pt x="135" y="141"/>
                  </a:lnTo>
                  <a:lnTo>
                    <a:pt x="128" y="141"/>
                  </a:lnTo>
                  <a:lnTo>
                    <a:pt x="128" y="136"/>
                  </a:lnTo>
                  <a:lnTo>
                    <a:pt x="113" y="124"/>
                  </a:lnTo>
                  <a:lnTo>
                    <a:pt x="105" y="124"/>
                  </a:lnTo>
                  <a:lnTo>
                    <a:pt x="90" y="136"/>
                  </a:lnTo>
                  <a:lnTo>
                    <a:pt x="83" y="147"/>
                  </a:lnTo>
                  <a:lnTo>
                    <a:pt x="68" y="158"/>
                  </a:lnTo>
                  <a:lnTo>
                    <a:pt x="60" y="169"/>
                  </a:lnTo>
                  <a:lnTo>
                    <a:pt x="45" y="175"/>
                  </a:lnTo>
                  <a:lnTo>
                    <a:pt x="38" y="175"/>
                  </a:lnTo>
                  <a:lnTo>
                    <a:pt x="30" y="164"/>
                  </a:lnTo>
                  <a:lnTo>
                    <a:pt x="38" y="152"/>
                  </a:lnTo>
                  <a:lnTo>
                    <a:pt x="38" y="147"/>
                  </a:lnTo>
                  <a:lnTo>
                    <a:pt x="45" y="136"/>
                  </a:lnTo>
                  <a:lnTo>
                    <a:pt x="53" y="130"/>
                  </a:lnTo>
                  <a:lnTo>
                    <a:pt x="53" y="113"/>
                  </a:lnTo>
                  <a:lnTo>
                    <a:pt x="45" y="107"/>
                  </a:lnTo>
                  <a:lnTo>
                    <a:pt x="38" y="107"/>
                  </a:lnTo>
                  <a:lnTo>
                    <a:pt x="30" y="102"/>
                  </a:lnTo>
                  <a:lnTo>
                    <a:pt x="23" y="102"/>
                  </a:lnTo>
                  <a:lnTo>
                    <a:pt x="15" y="96"/>
                  </a:lnTo>
                  <a:lnTo>
                    <a:pt x="8" y="96"/>
                  </a:lnTo>
                  <a:lnTo>
                    <a:pt x="0" y="90"/>
                  </a:lnTo>
                  <a:lnTo>
                    <a:pt x="8" y="79"/>
                  </a:lnTo>
                  <a:lnTo>
                    <a:pt x="15" y="74"/>
                  </a:lnTo>
                  <a:lnTo>
                    <a:pt x="23" y="74"/>
                  </a:lnTo>
                  <a:lnTo>
                    <a:pt x="38" y="68"/>
                  </a:lnTo>
                  <a:lnTo>
                    <a:pt x="53" y="68"/>
                  </a:lnTo>
                  <a:lnTo>
                    <a:pt x="60" y="62"/>
                  </a:lnTo>
                  <a:lnTo>
                    <a:pt x="75" y="57"/>
                  </a:lnTo>
                  <a:lnTo>
                    <a:pt x="83" y="51"/>
                  </a:lnTo>
                  <a:lnTo>
                    <a:pt x="83" y="40"/>
                  </a:lnTo>
                  <a:lnTo>
                    <a:pt x="90" y="23"/>
                  </a:lnTo>
                  <a:lnTo>
                    <a:pt x="98" y="11"/>
                  </a:lnTo>
                  <a:lnTo>
                    <a:pt x="113" y="0"/>
                  </a:lnTo>
                  <a:lnTo>
                    <a:pt x="120" y="11"/>
                  </a:lnTo>
                  <a:lnTo>
                    <a:pt x="120" y="17"/>
                  </a:lnTo>
                  <a:lnTo>
                    <a:pt x="128" y="34"/>
                  </a:lnTo>
                  <a:lnTo>
                    <a:pt x="128" y="57"/>
                  </a:lnTo>
                  <a:lnTo>
                    <a:pt x="143" y="62"/>
                  </a:lnTo>
                  <a:lnTo>
                    <a:pt x="166" y="57"/>
                  </a:lnTo>
                  <a:close/>
                </a:path>
              </a:pathLst>
            </a:custGeom>
            <a:solidFill>
              <a:srgbClr val="3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Freeform 85"/>
            <p:cNvSpPr>
              <a:spLocks/>
            </p:cNvSpPr>
            <p:nvPr/>
          </p:nvSpPr>
          <p:spPr bwMode="auto">
            <a:xfrm>
              <a:off x="2256" y="987"/>
              <a:ext cx="68" cy="39"/>
            </a:xfrm>
            <a:custGeom>
              <a:avLst/>
              <a:gdLst>
                <a:gd name="T0" fmla="*/ 60 w 68"/>
                <a:gd name="T1" fmla="*/ 28 h 39"/>
                <a:gd name="T2" fmla="*/ 60 w 68"/>
                <a:gd name="T3" fmla="*/ 34 h 39"/>
                <a:gd name="T4" fmla="*/ 53 w 68"/>
                <a:gd name="T5" fmla="*/ 39 h 39"/>
                <a:gd name="T6" fmla="*/ 7 w 68"/>
                <a:gd name="T7" fmla="*/ 39 h 39"/>
                <a:gd name="T8" fmla="*/ 7 w 68"/>
                <a:gd name="T9" fmla="*/ 34 h 39"/>
                <a:gd name="T10" fmla="*/ 0 w 68"/>
                <a:gd name="T11" fmla="*/ 28 h 39"/>
                <a:gd name="T12" fmla="*/ 0 w 68"/>
                <a:gd name="T13" fmla="*/ 11 h 39"/>
                <a:gd name="T14" fmla="*/ 15 w 68"/>
                <a:gd name="T15" fmla="*/ 0 h 39"/>
                <a:gd name="T16" fmla="*/ 45 w 68"/>
                <a:gd name="T17" fmla="*/ 0 h 39"/>
                <a:gd name="T18" fmla="*/ 60 w 68"/>
                <a:gd name="T19" fmla="*/ 6 h 39"/>
                <a:gd name="T20" fmla="*/ 68 w 68"/>
                <a:gd name="T21" fmla="*/ 11 h 39"/>
                <a:gd name="T22" fmla="*/ 68 w 68"/>
                <a:gd name="T23" fmla="*/ 17 h 39"/>
                <a:gd name="T24" fmla="*/ 60 w 68"/>
                <a:gd name="T25" fmla="*/ 28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39"/>
                <a:gd name="T41" fmla="*/ 68 w 68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39">
                  <a:moveTo>
                    <a:pt x="60" y="28"/>
                  </a:moveTo>
                  <a:lnTo>
                    <a:pt x="60" y="34"/>
                  </a:lnTo>
                  <a:lnTo>
                    <a:pt x="53" y="39"/>
                  </a:lnTo>
                  <a:lnTo>
                    <a:pt x="7" y="3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Freeform 86"/>
            <p:cNvSpPr>
              <a:spLocks/>
            </p:cNvSpPr>
            <p:nvPr/>
          </p:nvSpPr>
          <p:spPr bwMode="auto">
            <a:xfrm>
              <a:off x="4527" y="993"/>
              <a:ext cx="338" cy="169"/>
            </a:xfrm>
            <a:custGeom>
              <a:avLst/>
              <a:gdLst>
                <a:gd name="T0" fmla="*/ 323 w 338"/>
                <a:gd name="T1" fmla="*/ 79 h 169"/>
                <a:gd name="T2" fmla="*/ 331 w 338"/>
                <a:gd name="T3" fmla="*/ 101 h 169"/>
                <a:gd name="T4" fmla="*/ 338 w 338"/>
                <a:gd name="T5" fmla="*/ 118 h 169"/>
                <a:gd name="T6" fmla="*/ 338 w 338"/>
                <a:gd name="T7" fmla="*/ 141 h 169"/>
                <a:gd name="T8" fmla="*/ 323 w 338"/>
                <a:gd name="T9" fmla="*/ 157 h 169"/>
                <a:gd name="T10" fmla="*/ 323 w 338"/>
                <a:gd name="T11" fmla="*/ 163 h 169"/>
                <a:gd name="T12" fmla="*/ 316 w 338"/>
                <a:gd name="T13" fmla="*/ 163 h 169"/>
                <a:gd name="T14" fmla="*/ 308 w 338"/>
                <a:gd name="T15" fmla="*/ 169 h 169"/>
                <a:gd name="T16" fmla="*/ 278 w 338"/>
                <a:gd name="T17" fmla="*/ 169 h 169"/>
                <a:gd name="T18" fmla="*/ 270 w 338"/>
                <a:gd name="T19" fmla="*/ 163 h 169"/>
                <a:gd name="T20" fmla="*/ 263 w 338"/>
                <a:gd name="T21" fmla="*/ 152 h 169"/>
                <a:gd name="T22" fmla="*/ 255 w 338"/>
                <a:gd name="T23" fmla="*/ 146 h 169"/>
                <a:gd name="T24" fmla="*/ 248 w 338"/>
                <a:gd name="T25" fmla="*/ 135 h 169"/>
                <a:gd name="T26" fmla="*/ 240 w 338"/>
                <a:gd name="T27" fmla="*/ 124 h 169"/>
                <a:gd name="T28" fmla="*/ 225 w 338"/>
                <a:gd name="T29" fmla="*/ 112 h 169"/>
                <a:gd name="T30" fmla="*/ 210 w 338"/>
                <a:gd name="T31" fmla="*/ 107 h 169"/>
                <a:gd name="T32" fmla="*/ 203 w 338"/>
                <a:gd name="T33" fmla="*/ 95 h 169"/>
                <a:gd name="T34" fmla="*/ 188 w 338"/>
                <a:gd name="T35" fmla="*/ 84 h 169"/>
                <a:gd name="T36" fmla="*/ 173 w 338"/>
                <a:gd name="T37" fmla="*/ 79 h 169"/>
                <a:gd name="T38" fmla="*/ 158 w 338"/>
                <a:gd name="T39" fmla="*/ 73 h 169"/>
                <a:gd name="T40" fmla="*/ 143 w 338"/>
                <a:gd name="T41" fmla="*/ 62 h 169"/>
                <a:gd name="T42" fmla="*/ 128 w 338"/>
                <a:gd name="T43" fmla="*/ 56 h 169"/>
                <a:gd name="T44" fmla="*/ 113 w 338"/>
                <a:gd name="T45" fmla="*/ 56 h 169"/>
                <a:gd name="T46" fmla="*/ 98 w 338"/>
                <a:gd name="T47" fmla="*/ 50 h 169"/>
                <a:gd name="T48" fmla="*/ 83 w 338"/>
                <a:gd name="T49" fmla="*/ 45 h 169"/>
                <a:gd name="T50" fmla="*/ 60 w 338"/>
                <a:gd name="T51" fmla="*/ 45 h 169"/>
                <a:gd name="T52" fmla="*/ 0 w 338"/>
                <a:gd name="T53" fmla="*/ 50 h 169"/>
                <a:gd name="T54" fmla="*/ 0 w 338"/>
                <a:gd name="T55" fmla="*/ 28 h 169"/>
                <a:gd name="T56" fmla="*/ 7 w 338"/>
                <a:gd name="T57" fmla="*/ 22 h 169"/>
                <a:gd name="T58" fmla="*/ 15 w 338"/>
                <a:gd name="T59" fmla="*/ 22 h 169"/>
                <a:gd name="T60" fmla="*/ 22 w 338"/>
                <a:gd name="T61" fmla="*/ 17 h 169"/>
                <a:gd name="T62" fmla="*/ 22 w 338"/>
                <a:gd name="T63" fmla="*/ 11 h 169"/>
                <a:gd name="T64" fmla="*/ 30 w 338"/>
                <a:gd name="T65" fmla="*/ 11 h 169"/>
                <a:gd name="T66" fmla="*/ 52 w 338"/>
                <a:gd name="T67" fmla="*/ 5 h 169"/>
                <a:gd name="T68" fmla="*/ 67 w 338"/>
                <a:gd name="T69" fmla="*/ 0 h 169"/>
                <a:gd name="T70" fmla="*/ 150 w 338"/>
                <a:gd name="T71" fmla="*/ 0 h 169"/>
                <a:gd name="T72" fmla="*/ 173 w 338"/>
                <a:gd name="T73" fmla="*/ 5 h 169"/>
                <a:gd name="T74" fmla="*/ 188 w 338"/>
                <a:gd name="T75" fmla="*/ 11 h 169"/>
                <a:gd name="T76" fmla="*/ 203 w 338"/>
                <a:gd name="T77" fmla="*/ 17 h 169"/>
                <a:gd name="T78" fmla="*/ 225 w 338"/>
                <a:gd name="T79" fmla="*/ 22 h 169"/>
                <a:gd name="T80" fmla="*/ 240 w 338"/>
                <a:gd name="T81" fmla="*/ 33 h 169"/>
                <a:gd name="T82" fmla="*/ 263 w 338"/>
                <a:gd name="T83" fmla="*/ 39 h 169"/>
                <a:gd name="T84" fmla="*/ 270 w 338"/>
                <a:gd name="T85" fmla="*/ 50 h 169"/>
                <a:gd name="T86" fmla="*/ 293 w 338"/>
                <a:gd name="T87" fmla="*/ 62 h 169"/>
                <a:gd name="T88" fmla="*/ 308 w 338"/>
                <a:gd name="T89" fmla="*/ 67 h 169"/>
                <a:gd name="T90" fmla="*/ 323 w 338"/>
                <a:gd name="T91" fmla="*/ 79 h 1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8"/>
                <a:gd name="T139" fmla="*/ 0 h 169"/>
                <a:gd name="T140" fmla="*/ 338 w 338"/>
                <a:gd name="T141" fmla="*/ 169 h 16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8" h="169">
                  <a:moveTo>
                    <a:pt x="323" y="79"/>
                  </a:moveTo>
                  <a:lnTo>
                    <a:pt x="331" y="101"/>
                  </a:lnTo>
                  <a:lnTo>
                    <a:pt x="338" y="118"/>
                  </a:lnTo>
                  <a:lnTo>
                    <a:pt x="338" y="141"/>
                  </a:lnTo>
                  <a:lnTo>
                    <a:pt x="323" y="157"/>
                  </a:lnTo>
                  <a:lnTo>
                    <a:pt x="323" y="163"/>
                  </a:lnTo>
                  <a:lnTo>
                    <a:pt x="316" y="163"/>
                  </a:lnTo>
                  <a:lnTo>
                    <a:pt x="308" y="169"/>
                  </a:lnTo>
                  <a:lnTo>
                    <a:pt x="278" y="169"/>
                  </a:lnTo>
                  <a:lnTo>
                    <a:pt x="270" y="163"/>
                  </a:lnTo>
                  <a:lnTo>
                    <a:pt x="263" y="152"/>
                  </a:lnTo>
                  <a:lnTo>
                    <a:pt x="255" y="146"/>
                  </a:lnTo>
                  <a:lnTo>
                    <a:pt x="248" y="135"/>
                  </a:lnTo>
                  <a:lnTo>
                    <a:pt x="240" y="124"/>
                  </a:lnTo>
                  <a:lnTo>
                    <a:pt x="225" y="112"/>
                  </a:lnTo>
                  <a:lnTo>
                    <a:pt x="210" y="107"/>
                  </a:lnTo>
                  <a:lnTo>
                    <a:pt x="203" y="95"/>
                  </a:lnTo>
                  <a:lnTo>
                    <a:pt x="188" y="84"/>
                  </a:lnTo>
                  <a:lnTo>
                    <a:pt x="173" y="79"/>
                  </a:lnTo>
                  <a:lnTo>
                    <a:pt x="158" y="73"/>
                  </a:lnTo>
                  <a:lnTo>
                    <a:pt x="143" y="62"/>
                  </a:lnTo>
                  <a:lnTo>
                    <a:pt x="128" y="56"/>
                  </a:lnTo>
                  <a:lnTo>
                    <a:pt x="113" y="56"/>
                  </a:lnTo>
                  <a:lnTo>
                    <a:pt x="98" y="50"/>
                  </a:lnTo>
                  <a:lnTo>
                    <a:pt x="83" y="45"/>
                  </a:lnTo>
                  <a:lnTo>
                    <a:pt x="60" y="45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22"/>
                  </a:lnTo>
                  <a:lnTo>
                    <a:pt x="22" y="17"/>
                  </a:lnTo>
                  <a:lnTo>
                    <a:pt x="22" y="11"/>
                  </a:lnTo>
                  <a:lnTo>
                    <a:pt x="30" y="11"/>
                  </a:lnTo>
                  <a:lnTo>
                    <a:pt x="52" y="5"/>
                  </a:lnTo>
                  <a:lnTo>
                    <a:pt x="67" y="0"/>
                  </a:lnTo>
                  <a:lnTo>
                    <a:pt x="150" y="0"/>
                  </a:lnTo>
                  <a:lnTo>
                    <a:pt x="173" y="5"/>
                  </a:lnTo>
                  <a:lnTo>
                    <a:pt x="188" y="11"/>
                  </a:lnTo>
                  <a:lnTo>
                    <a:pt x="203" y="17"/>
                  </a:lnTo>
                  <a:lnTo>
                    <a:pt x="225" y="22"/>
                  </a:lnTo>
                  <a:lnTo>
                    <a:pt x="240" y="33"/>
                  </a:lnTo>
                  <a:lnTo>
                    <a:pt x="263" y="39"/>
                  </a:lnTo>
                  <a:lnTo>
                    <a:pt x="270" y="50"/>
                  </a:lnTo>
                  <a:lnTo>
                    <a:pt x="293" y="62"/>
                  </a:lnTo>
                  <a:lnTo>
                    <a:pt x="308" y="67"/>
                  </a:lnTo>
                  <a:lnTo>
                    <a:pt x="323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87"/>
            <p:cNvSpPr>
              <a:spLocks/>
            </p:cNvSpPr>
            <p:nvPr/>
          </p:nvSpPr>
          <p:spPr bwMode="auto">
            <a:xfrm>
              <a:off x="3970" y="1004"/>
              <a:ext cx="256" cy="175"/>
            </a:xfrm>
            <a:custGeom>
              <a:avLst/>
              <a:gdLst>
                <a:gd name="T0" fmla="*/ 256 w 256"/>
                <a:gd name="T1" fmla="*/ 39 h 175"/>
                <a:gd name="T2" fmla="*/ 233 w 256"/>
                <a:gd name="T3" fmla="*/ 45 h 175"/>
                <a:gd name="T4" fmla="*/ 211 w 256"/>
                <a:gd name="T5" fmla="*/ 51 h 175"/>
                <a:gd name="T6" fmla="*/ 196 w 256"/>
                <a:gd name="T7" fmla="*/ 56 h 175"/>
                <a:gd name="T8" fmla="*/ 181 w 256"/>
                <a:gd name="T9" fmla="*/ 68 h 175"/>
                <a:gd name="T10" fmla="*/ 158 w 256"/>
                <a:gd name="T11" fmla="*/ 79 h 175"/>
                <a:gd name="T12" fmla="*/ 151 w 256"/>
                <a:gd name="T13" fmla="*/ 96 h 175"/>
                <a:gd name="T14" fmla="*/ 136 w 256"/>
                <a:gd name="T15" fmla="*/ 107 h 175"/>
                <a:gd name="T16" fmla="*/ 128 w 256"/>
                <a:gd name="T17" fmla="*/ 124 h 175"/>
                <a:gd name="T18" fmla="*/ 121 w 256"/>
                <a:gd name="T19" fmla="*/ 135 h 175"/>
                <a:gd name="T20" fmla="*/ 113 w 256"/>
                <a:gd name="T21" fmla="*/ 141 h 175"/>
                <a:gd name="T22" fmla="*/ 106 w 256"/>
                <a:gd name="T23" fmla="*/ 152 h 175"/>
                <a:gd name="T24" fmla="*/ 98 w 256"/>
                <a:gd name="T25" fmla="*/ 163 h 175"/>
                <a:gd name="T26" fmla="*/ 83 w 256"/>
                <a:gd name="T27" fmla="*/ 169 h 175"/>
                <a:gd name="T28" fmla="*/ 76 w 256"/>
                <a:gd name="T29" fmla="*/ 175 h 175"/>
                <a:gd name="T30" fmla="*/ 38 w 256"/>
                <a:gd name="T31" fmla="*/ 175 h 175"/>
                <a:gd name="T32" fmla="*/ 38 w 256"/>
                <a:gd name="T33" fmla="*/ 169 h 175"/>
                <a:gd name="T34" fmla="*/ 30 w 256"/>
                <a:gd name="T35" fmla="*/ 169 h 175"/>
                <a:gd name="T36" fmla="*/ 8 w 256"/>
                <a:gd name="T37" fmla="*/ 152 h 175"/>
                <a:gd name="T38" fmla="*/ 8 w 256"/>
                <a:gd name="T39" fmla="*/ 146 h 175"/>
                <a:gd name="T40" fmla="*/ 0 w 256"/>
                <a:gd name="T41" fmla="*/ 141 h 175"/>
                <a:gd name="T42" fmla="*/ 0 w 256"/>
                <a:gd name="T43" fmla="*/ 135 h 175"/>
                <a:gd name="T44" fmla="*/ 15 w 256"/>
                <a:gd name="T45" fmla="*/ 113 h 175"/>
                <a:gd name="T46" fmla="*/ 30 w 256"/>
                <a:gd name="T47" fmla="*/ 96 h 175"/>
                <a:gd name="T48" fmla="*/ 45 w 256"/>
                <a:gd name="T49" fmla="*/ 73 h 175"/>
                <a:gd name="T50" fmla="*/ 68 w 256"/>
                <a:gd name="T51" fmla="*/ 56 h 175"/>
                <a:gd name="T52" fmla="*/ 83 w 256"/>
                <a:gd name="T53" fmla="*/ 39 h 175"/>
                <a:gd name="T54" fmla="*/ 106 w 256"/>
                <a:gd name="T55" fmla="*/ 22 h 175"/>
                <a:gd name="T56" fmla="*/ 128 w 256"/>
                <a:gd name="T57" fmla="*/ 11 h 175"/>
                <a:gd name="T58" fmla="*/ 158 w 256"/>
                <a:gd name="T59" fmla="*/ 0 h 175"/>
                <a:gd name="T60" fmla="*/ 173 w 256"/>
                <a:gd name="T61" fmla="*/ 0 h 175"/>
                <a:gd name="T62" fmla="*/ 188 w 256"/>
                <a:gd name="T63" fmla="*/ 6 h 175"/>
                <a:gd name="T64" fmla="*/ 196 w 256"/>
                <a:gd name="T65" fmla="*/ 6 h 175"/>
                <a:gd name="T66" fmla="*/ 211 w 256"/>
                <a:gd name="T67" fmla="*/ 11 h 175"/>
                <a:gd name="T68" fmla="*/ 241 w 256"/>
                <a:gd name="T69" fmla="*/ 34 h 175"/>
                <a:gd name="T70" fmla="*/ 256 w 256"/>
                <a:gd name="T71" fmla="*/ 39 h 17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6"/>
                <a:gd name="T109" fmla="*/ 0 h 175"/>
                <a:gd name="T110" fmla="*/ 256 w 256"/>
                <a:gd name="T111" fmla="*/ 175 h 17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6" h="175">
                  <a:moveTo>
                    <a:pt x="256" y="39"/>
                  </a:moveTo>
                  <a:lnTo>
                    <a:pt x="233" y="45"/>
                  </a:lnTo>
                  <a:lnTo>
                    <a:pt x="211" y="51"/>
                  </a:lnTo>
                  <a:lnTo>
                    <a:pt x="196" y="56"/>
                  </a:lnTo>
                  <a:lnTo>
                    <a:pt x="181" y="68"/>
                  </a:lnTo>
                  <a:lnTo>
                    <a:pt x="158" y="79"/>
                  </a:lnTo>
                  <a:lnTo>
                    <a:pt x="151" y="96"/>
                  </a:lnTo>
                  <a:lnTo>
                    <a:pt x="136" y="107"/>
                  </a:lnTo>
                  <a:lnTo>
                    <a:pt x="128" y="124"/>
                  </a:lnTo>
                  <a:lnTo>
                    <a:pt x="121" y="135"/>
                  </a:lnTo>
                  <a:lnTo>
                    <a:pt x="113" y="141"/>
                  </a:lnTo>
                  <a:lnTo>
                    <a:pt x="106" y="152"/>
                  </a:lnTo>
                  <a:lnTo>
                    <a:pt x="98" y="163"/>
                  </a:lnTo>
                  <a:lnTo>
                    <a:pt x="83" y="169"/>
                  </a:lnTo>
                  <a:lnTo>
                    <a:pt x="76" y="175"/>
                  </a:lnTo>
                  <a:lnTo>
                    <a:pt x="38" y="175"/>
                  </a:lnTo>
                  <a:lnTo>
                    <a:pt x="38" y="169"/>
                  </a:lnTo>
                  <a:lnTo>
                    <a:pt x="30" y="169"/>
                  </a:lnTo>
                  <a:lnTo>
                    <a:pt x="8" y="152"/>
                  </a:lnTo>
                  <a:lnTo>
                    <a:pt x="8" y="146"/>
                  </a:lnTo>
                  <a:lnTo>
                    <a:pt x="0" y="141"/>
                  </a:lnTo>
                  <a:lnTo>
                    <a:pt x="0" y="135"/>
                  </a:lnTo>
                  <a:lnTo>
                    <a:pt x="15" y="113"/>
                  </a:lnTo>
                  <a:lnTo>
                    <a:pt x="30" y="96"/>
                  </a:lnTo>
                  <a:lnTo>
                    <a:pt x="45" y="73"/>
                  </a:lnTo>
                  <a:lnTo>
                    <a:pt x="68" y="56"/>
                  </a:lnTo>
                  <a:lnTo>
                    <a:pt x="83" y="39"/>
                  </a:lnTo>
                  <a:lnTo>
                    <a:pt x="106" y="22"/>
                  </a:lnTo>
                  <a:lnTo>
                    <a:pt x="128" y="11"/>
                  </a:lnTo>
                  <a:lnTo>
                    <a:pt x="158" y="0"/>
                  </a:lnTo>
                  <a:lnTo>
                    <a:pt x="173" y="0"/>
                  </a:lnTo>
                  <a:lnTo>
                    <a:pt x="188" y="6"/>
                  </a:lnTo>
                  <a:lnTo>
                    <a:pt x="196" y="6"/>
                  </a:lnTo>
                  <a:lnTo>
                    <a:pt x="211" y="11"/>
                  </a:lnTo>
                  <a:lnTo>
                    <a:pt x="241" y="34"/>
                  </a:lnTo>
                  <a:lnTo>
                    <a:pt x="256" y="3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Freeform 88"/>
            <p:cNvSpPr>
              <a:spLocks/>
            </p:cNvSpPr>
            <p:nvPr/>
          </p:nvSpPr>
          <p:spPr bwMode="auto">
            <a:xfrm>
              <a:off x="1068" y="1026"/>
              <a:ext cx="60" cy="29"/>
            </a:xfrm>
            <a:custGeom>
              <a:avLst/>
              <a:gdLst>
                <a:gd name="T0" fmla="*/ 60 w 60"/>
                <a:gd name="T1" fmla="*/ 6 h 29"/>
                <a:gd name="T2" fmla="*/ 60 w 60"/>
                <a:gd name="T3" fmla="*/ 23 h 29"/>
                <a:gd name="T4" fmla="*/ 52 w 60"/>
                <a:gd name="T5" fmla="*/ 23 h 29"/>
                <a:gd name="T6" fmla="*/ 45 w 60"/>
                <a:gd name="T7" fmla="*/ 29 h 29"/>
                <a:gd name="T8" fmla="*/ 0 w 60"/>
                <a:gd name="T9" fmla="*/ 29 h 29"/>
                <a:gd name="T10" fmla="*/ 7 w 60"/>
                <a:gd name="T11" fmla="*/ 23 h 29"/>
                <a:gd name="T12" fmla="*/ 0 w 60"/>
                <a:gd name="T13" fmla="*/ 12 h 29"/>
                <a:gd name="T14" fmla="*/ 0 w 60"/>
                <a:gd name="T15" fmla="*/ 0 h 29"/>
                <a:gd name="T16" fmla="*/ 52 w 60"/>
                <a:gd name="T17" fmla="*/ 0 h 29"/>
                <a:gd name="T18" fmla="*/ 60 w 60"/>
                <a:gd name="T19" fmla="*/ 6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29"/>
                <a:gd name="T32" fmla="*/ 60 w 60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29">
                  <a:moveTo>
                    <a:pt x="60" y="6"/>
                  </a:moveTo>
                  <a:lnTo>
                    <a:pt x="60" y="23"/>
                  </a:lnTo>
                  <a:lnTo>
                    <a:pt x="52" y="23"/>
                  </a:lnTo>
                  <a:lnTo>
                    <a:pt x="45" y="29"/>
                  </a:lnTo>
                  <a:lnTo>
                    <a:pt x="0" y="29"/>
                  </a:lnTo>
                  <a:lnTo>
                    <a:pt x="7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52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Freeform 89"/>
            <p:cNvSpPr>
              <a:spLocks/>
            </p:cNvSpPr>
            <p:nvPr/>
          </p:nvSpPr>
          <p:spPr bwMode="auto">
            <a:xfrm>
              <a:off x="1579" y="1021"/>
              <a:ext cx="196" cy="135"/>
            </a:xfrm>
            <a:custGeom>
              <a:avLst/>
              <a:gdLst>
                <a:gd name="T0" fmla="*/ 143 w 196"/>
                <a:gd name="T1" fmla="*/ 11 h 135"/>
                <a:gd name="T2" fmla="*/ 135 w 196"/>
                <a:gd name="T3" fmla="*/ 22 h 135"/>
                <a:gd name="T4" fmla="*/ 143 w 196"/>
                <a:gd name="T5" fmla="*/ 28 h 135"/>
                <a:gd name="T6" fmla="*/ 158 w 196"/>
                <a:gd name="T7" fmla="*/ 34 h 135"/>
                <a:gd name="T8" fmla="*/ 173 w 196"/>
                <a:gd name="T9" fmla="*/ 39 h 135"/>
                <a:gd name="T10" fmla="*/ 188 w 196"/>
                <a:gd name="T11" fmla="*/ 45 h 135"/>
                <a:gd name="T12" fmla="*/ 196 w 196"/>
                <a:gd name="T13" fmla="*/ 51 h 135"/>
                <a:gd name="T14" fmla="*/ 196 w 196"/>
                <a:gd name="T15" fmla="*/ 56 h 135"/>
                <a:gd name="T16" fmla="*/ 173 w 196"/>
                <a:gd name="T17" fmla="*/ 67 h 135"/>
                <a:gd name="T18" fmla="*/ 158 w 196"/>
                <a:gd name="T19" fmla="*/ 79 h 135"/>
                <a:gd name="T20" fmla="*/ 158 w 196"/>
                <a:gd name="T21" fmla="*/ 124 h 135"/>
                <a:gd name="T22" fmla="*/ 151 w 196"/>
                <a:gd name="T23" fmla="*/ 129 h 135"/>
                <a:gd name="T24" fmla="*/ 143 w 196"/>
                <a:gd name="T25" fmla="*/ 129 h 135"/>
                <a:gd name="T26" fmla="*/ 120 w 196"/>
                <a:gd name="T27" fmla="*/ 124 h 135"/>
                <a:gd name="T28" fmla="*/ 113 w 196"/>
                <a:gd name="T29" fmla="*/ 118 h 135"/>
                <a:gd name="T30" fmla="*/ 105 w 196"/>
                <a:gd name="T31" fmla="*/ 118 h 135"/>
                <a:gd name="T32" fmla="*/ 105 w 196"/>
                <a:gd name="T33" fmla="*/ 113 h 135"/>
                <a:gd name="T34" fmla="*/ 98 w 196"/>
                <a:gd name="T35" fmla="*/ 107 h 135"/>
                <a:gd name="T36" fmla="*/ 83 w 196"/>
                <a:gd name="T37" fmla="*/ 107 h 135"/>
                <a:gd name="T38" fmla="*/ 68 w 196"/>
                <a:gd name="T39" fmla="*/ 118 h 135"/>
                <a:gd name="T40" fmla="*/ 68 w 196"/>
                <a:gd name="T41" fmla="*/ 124 h 135"/>
                <a:gd name="T42" fmla="*/ 53 w 196"/>
                <a:gd name="T43" fmla="*/ 135 h 135"/>
                <a:gd name="T44" fmla="*/ 23 w 196"/>
                <a:gd name="T45" fmla="*/ 135 h 135"/>
                <a:gd name="T46" fmla="*/ 15 w 196"/>
                <a:gd name="T47" fmla="*/ 129 h 135"/>
                <a:gd name="T48" fmla="*/ 8 w 196"/>
                <a:gd name="T49" fmla="*/ 129 h 135"/>
                <a:gd name="T50" fmla="*/ 0 w 196"/>
                <a:gd name="T51" fmla="*/ 124 h 135"/>
                <a:gd name="T52" fmla="*/ 8 w 196"/>
                <a:gd name="T53" fmla="*/ 118 h 135"/>
                <a:gd name="T54" fmla="*/ 15 w 196"/>
                <a:gd name="T55" fmla="*/ 101 h 135"/>
                <a:gd name="T56" fmla="*/ 23 w 196"/>
                <a:gd name="T57" fmla="*/ 90 h 135"/>
                <a:gd name="T58" fmla="*/ 30 w 196"/>
                <a:gd name="T59" fmla="*/ 79 h 135"/>
                <a:gd name="T60" fmla="*/ 38 w 196"/>
                <a:gd name="T61" fmla="*/ 73 h 135"/>
                <a:gd name="T62" fmla="*/ 38 w 196"/>
                <a:gd name="T63" fmla="*/ 62 h 135"/>
                <a:gd name="T64" fmla="*/ 23 w 196"/>
                <a:gd name="T65" fmla="*/ 51 h 135"/>
                <a:gd name="T66" fmla="*/ 8 w 196"/>
                <a:gd name="T67" fmla="*/ 45 h 135"/>
                <a:gd name="T68" fmla="*/ 15 w 196"/>
                <a:gd name="T69" fmla="*/ 34 h 135"/>
                <a:gd name="T70" fmla="*/ 23 w 196"/>
                <a:gd name="T71" fmla="*/ 28 h 135"/>
                <a:gd name="T72" fmla="*/ 45 w 196"/>
                <a:gd name="T73" fmla="*/ 28 h 135"/>
                <a:gd name="T74" fmla="*/ 60 w 196"/>
                <a:gd name="T75" fmla="*/ 34 h 135"/>
                <a:gd name="T76" fmla="*/ 75 w 196"/>
                <a:gd name="T77" fmla="*/ 22 h 135"/>
                <a:gd name="T78" fmla="*/ 83 w 196"/>
                <a:gd name="T79" fmla="*/ 11 h 135"/>
                <a:gd name="T80" fmla="*/ 90 w 196"/>
                <a:gd name="T81" fmla="*/ 5 h 135"/>
                <a:gd name="T82" fmla="*/ 105 w 196"/>
                <a:gd name="T83" fmla="*/ 0 h 135"/>
                <a:gd name="T84" fmla="*/ 120 w 196"/>
                <a:gd name="T85" fmla="*/ 0 h 135"/>
                <a:gd name="T86" fmla="*/ 128 w 196"/>
                <a:gd name="T87" fmla="*/ 5 h 135"/>
                <a:gd name="T88" fmla="*/ 135 w 196"/>
                <a:gd name="T89" fmla="*/ 5 h 135"/>
                <a:gd name="T90" fmla="*/ 143 w 196"/>
                <a:gd name="T91" fmla="*/ 11 h 13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96"/>
                <a:gd name="T139" fmla="*/ 0 h 135"/>
                <a:gd name="T140" fmla="*/ 196 w 196"/>
                <a:gd name="T141" fmla="*/ 135 h 135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96" h="135">
                  <a:moveTo>
                    <a:pt x="143" y="11"/>
                  </a:moveTo>
                  <a:lnTo>
                    <a:pt x="135" y="22"/>
                  </a:lnTo>
                  <a:lnTo>
                    <a:pt x="143" y="28"/>
                  </a:lnTo>
                  <a:lnTo>
                    <a:pt x="158" y="34"/>
                  </a:lnTo>
                  <a:lnTo>
                    <a:pt x="173" y="39"/>
                  </a:lnTo>
                  <a:lnTo>
                    <a:pt x="188" y="45"/>
                  </a:lnTo>
                  <a:lnTo>
                    <a:pt x="196" y="51"/>
                  </a:lnTo>
                  <a:lnTo>
                    <a:pt x="196" y="56"/>
                  </a:lnTo>
                  <a:lnTo>
                    <a:pt x="173" y="67"/>
                  </a:lnTo>
                  <a:lnTo>
                    <a:pt x="158" y="79"/>
                  </a:lnTo>
                  <a:lnTo>
                    <a:pt x="158" y="124"/>
                  </a:lnTo>
                  <a:lnTo>
                    <a:pt x="151" y="129"/>
                  </a:lnTo>
                  <a:lnTo>
                    <a:pt x="143" y="129"/>
                  </a:lnTo>
                  <a:lnTo>
                    <a:pt x="120" y="124"/>
                  </a:lnTo>
                  <a:lnTo>
                    <a:pt x="113" y="118"/>
                  </a:lnTo>
                  <a:lnTo>
                    <a:pt x="105" y="118"/>
                  </a:lnTo>
                  <a:lnTo>
                    <a:pt x="105" y="113"/>
                  </a:lnTo>
                  <a:lnTo>
                    <a:pt x="98" y="107"/>
                  </a:lnTo>
                  <a:lnTo>
                    <a:pt x="83" y="107"/>
                  </a:lnTo>
                  <a:lnTo>
                    <a:pt x="68" y="118"/>
                  </a:lnTo>
                  <a:lnTo>
                    <a:pt x="68" y="124"/>
                  </a:lnTo>
                  <a:lnTo>
                    <a:pt x="53" y="135"/>
                  </a:lnTo>
                  <a:lnTo>
                    <a:pt x="23" y="135"/>
                  </a:lnTo>
                  <a:lnTo>
                    <a:pt x="15" y="129"/>
                  </a:lnTo>
                  <a:lnTo>
                    <a:pt x="8" y="129"/>
                  </a:lnTo>
                  <a:lnTo>
                    <a:pt x="0" y="124"/>
                  </a:lnTo>
                  <a:lnTo>
                    <a:pt x="8" y="118"/>
                  </a:lnTo>
                  <a:lnTo>
                    <a:pt x="15" y="101"/>
                  </a:lnTo>
                  <a:lnTo>
                    <a:pt x="23" y="90"/>
                  </a:lnTo>
                  <a:lnTo>
                    <a:pt x="30" y="79"/>
                  </a:lnTo>
                  <a:lnTo>
                    <a:pt x="38" y="73"/>
                  </a:lnTo>
                  <a:lnTo>
                    <a:pt x="38" y="62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45" y="28"/>
                  </a:lnTo>
                  <a:lnTo>
                    <a:pt x="60" y="34"/>
                  </a:lnTo>
                  <a:lnTo>
                    <a:pt x="75" y="22"/>
                  </a:lnTo>
                  <a:lnTo>
                    <a:pt x="83" y="11"/>
                  </a:lnTo>
                  <a:lnTo>
                    <a:pt x="90" y="5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8" y="5"/>
                  </a:lnTo>
                  <a:lnTo>
                    <a:pt x="135" y="5"/>
                  </a:lnTo>
                  <a:lnTo>
                    <a:pt x="143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Freeform 90"/>
            <p:cNvSpPr>
              <a:spLocks/>
            </p:cNvSpPr>
            <p:nvPr/>
          </p:nvSpPr>
          <p:spPr bwMode="auto">
            <a:xfrm>
              <a:off x="4113" y="1072"/>
              <a:ext cx="166" cy="293"/>
            </a:xfrm>
            <a:custGeom>
              <a:avLst/>
              <a:gdLst>
                <a:gd name="T0" fmla="*/ 158 w 166"/>
                <a:gd name="T1" fmla="*/ 0 h 293"/>
                <a:gd name="T2" fmla="*/ 166 w 166"/>
                <a:gd name="T3" fmla="*/ 11 h 293"/>
                <a:gd name="T4" fmla="*/ 166 w 166"/>
                <a:gd name="T5" fmla="*/ 16 h 293"/>
                <a:gd name="T6" fmla="*/ 158 w 166"/>
                <a:gd name="T7" fmla="*/ 28 h 293"/>
                <a:gd name="T8" fmla="*/ 143 w 166"/>
                <a:gd name="T9" fmla="*/ 33 h 293"/>
                <a:gd name="T10" fmla="*/ 136 w 166"/>
                <a:gd name="T11" fmla="*/ 62 h 293"/>
                <a:gd name="T12" fmla="*/ 128 w 166"/>
                <a:gd name="T13" fmla="*/ 84 h 293"/>
                <a:gd name="T14" fmla="*/ 121 w 166"/>
                <a:gd name="T15" fmla="*/ 112 h 293"/>
                <a:gd name="T16" fmla="*/ 113 w 166"/>
                <a:gd name="T17" fmla="*/ 135 h 293"/>
                <a:gd name="T18" fmla="*/ 105 w 166"/>
                <a:gd name="T19" fmla="*/ 163 h 293"/>
                <a:gd name="T20" fmla="*/ 98 w 166"/>
                <a:gd name="T21" fmla="*/ 191 h 293"/>
                <a:gd name="T22" fmla="*/ 98 w 166"/>
                <a:gd name="T23" fmla="*/ 214 h 293"/>
                <a:gd name="T24" fmla="*/ 105 w 166"/>
                <a:gd name="T25" fmla="*/ 242 h 293"/>
                <a:gd name="T26" fmla="*/ 105 w 166"/>
                <a:gd name="T27" fmla="*/ 253 h 293"/>
                <a:gd name="T28" fmla="*/ 98 w 166"/>
                <a:gd name="T29" fmla="*/ 265 h 293"/>
                <a:gd name="T30" fmla="*/ 90 w 166"/>
                <a:gd name="T31" fmla="*/ 276 h 293"/>
                <a:gd name="T32" fmla="*/ 83 w 166"/>
                <a:gd name="T33" fmla="*/ 287 h 293"/>
                <a:gd name="T34" fmla="*/ 75 w 166"/>
                <a:gd name="T35" fmla="*/ 287 h 293"/>
                <a:gd name="T36" fmla="*/ 75 w 166"/>
                <a:gd name="T37" fmla="*/ 293 h 293"/>
                <a:gd name="T38" fmla="*/ 45 w 166"/>
                <a:gd name="T39" fmla="*/ 293 h 293"/>
                <a:gd name="T40" fmla="*/ 38 w 166"/>
                <a:gd name="T41" fmla="*/ 287 h 293"/>
                <a:gd name="T42" fmla="*/ 23 w 166"/>
                <a:gd name="T43" fmla="*/ 282 h 293"/>
                <a:gd name="T44" fmla="*/ 15 w 166"/>
                <a:gd name="T45" fmla="*/ 270 h 293"/>
                <a:gd name="T46" fmla="*/ 8 w 166"/>
                <a:gd name="T47" fmla="*/ 253 h 293"/>
                <a:gd name="T48" fmla="*/ 0 w 166"/>
                <a:gd name="T49" fmla="*/ 236 h 293"/>
                <a:gd name="T50" fmla="*/ 0 w 166"/>
                <a:gd name="T51" fmla="*/ 219 h 293"/>
                <a:gd name="T52" fmla="*/ 8 w 166"/>
                <a:gd name="T53" fmla="*/ 203 h 293"/>
                <a:gd name="T54" fmla="*/ 8 w 166"/>
                <a:gd name="T55" fmla="*/ 146 h 293"/>
                <a:gd name="T56" fmla="*/ 15 w 166"/>
                <a:gd name="T57" fmla="*/ 124 h 293"/>
                <a:gd name="T58" fmla="*/ 23 w 166"/>
                <a:gd name="T59" fmla="*/ 95 h 293"/>
                <a:gd name="T60" fmla="*/ 45 w 166"/>
                <a:gd name="T61" fmla="*/ 73 h 293"/>
                <a:gd name="T62" fmla="*/ 60 w 166"/>
                <a:gd name="T63" fmla="*/ 50 h 293"/>
                <a:gd name="T64" fmla="*/ 83 w 166"/>
                <a:gd name="T65" fmla="*/ 33 h 293"/>
                <a:gd name="T66" fmla="*/ 113 w 166"/>
                <a:gd name="T67" fmla="*/ 16 h 293"/>
                <a:gd name="T68" fmla="*/ 143 w 166"/>
                <a:gd name="T69" fmla="*/ 0 h 293"/>
                <a:gd name="T70" fmla="*/ 158 w 166"/>
                <a:gd name="T71" fmla="*/ 0 h 2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6"/>
                <a:gd name="T109" fmla="*/ 0 h 293"/>
                <a:gd name="T110" fmla="*/ 166 w 166"/>
                <a:gd name="T111" fmla="*/ 293 h 29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6" h="293">
                  <a:moveTo>
                    <a:pt x="158" y="0"/>
                  </a:moveTo>
                  <a:lnTo>
                    <a:pt x="166" y="11"/>
                  </a:lnTo>
                  <a:lnTo>
                    <a:pt x="166" y="16"/>
                  </a:lnTo>
                  <a:lnTo>
                    <a:pt x="158" y="28"/>
                  </a:lnTo>
                  <a:lnTo>
                    <a:pt x="143" y="33"/>
                  </a:lnTo>
                  <a:lnTo>
                    <a:pt x="136" y="62"/>
                  </a:lnTo>
                  <a:lnTo>
                    <a:pt x="128" y="84"/>
                  </a:lnTo>
                  <a:lnTo>
                    <a:pt x="121" y="112"/>
                  </a:lnTo>
                  <a:lnTo>
                    <a:pt x="113" y="135"/>
                  </a:lnTo>
                  <a:lnTo>
                    <a:pt x="105" y="163"/>
                  </a:lnTo>
                  <a:lnTo>
                    <a:pt x="98" y="191"/>
                  </a:lnTo>
                  <a:lnTo>
                    <a:pt x="98" y="214"/>
                  </a:lnTo>
                  <a:lnTo>
                    <a:pt x="105" y="242"/>
                  </a:lnTo>
                  <a:lnTo>
                    <a:pt x="105" y="253"/>
                  </a:lnTo>
                  <a:lnTo>
                    <a:pt x="98" y="265"/>
                  </a:lnTo>
                  <a:lnTo>
                    <a:pt x="90" y="276"/>
                  </a:lnTo>
                  <a:lnTo>
                    <a:pt x="83" y="287"/>
                  </a:lnTo>
                  <a:lnTo>
                    <a:pt x="75" y="287"/>
                  </a:lnTo>
                  <a:lnTo>
                    <a:pt x="75" y="293"/>
                  </a:lnTo>
                  <a:lnTo>
                    <a:pt x="45" y="293"/>
                  </a:lnTo>
                  <a:lnTo>
                    <a:pt x="38" y="287"/>
                  </a:lnTo>
                  <a:lnTo>
                    <a:pt x="23" y="282"/>
                  </a:lnTo>
                  <a:lnTo>
                    <a:pt x="15" y="270"/>
                  </a:lnTo>
                  <a:lnTo>
                    <a:pt x="8" y="253"/>
                  </a:lnTo>
                  <a:lnTo>
                    <a:pt x="0" y="236"/>
                  </a:lnTo>
                  <a:lnTo>
                    <a:pt x="0" y="219"/>
                  </a:lnTo>
                  <a:lnTo>
                    <a:pt x="8" y="203"/>
                  </a:lnTo>
                  <a:lnTo>
                    <a:pt x="8" y="146"/>
                  </a:lnTo>
                  <a:lnTo>
                    <a:pt x="15" y="124"/>
                  </a:lnTo>
                  <a:lnTo>
                    <a:pt x="23" y="95"/>
                  </a:lnTo>
                  <a:lnTo>
                    <a:pt x="45" y="73"/>
                  </a:lnTo>
                  <a:lnTo>
                    <a:pt x="60" y="50"/>
                  </a:lnTo>
                  <a:lnTo>
                    <a:pt x="83" y="33"/>
                  </a:lnTo>
                  <a:lnTo>
                    <a:pt x="113" y="16"/>
                  </a:lnTo>
                  <a:lnTo>
                    <a:pt x="143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Freeform 91"/>
            <p:cNvSpPr>
              <a:spLocks/>
            </p:cNvSpPr>
            <p:nvPr/>
          </p:nvSpPr>
          <p:spPr bwMode="auto">
            <a:xfrm>
              <a:off x="880" y="1077"/>
              <a:ext cx="83" cy="62"/>
            </a:xfrm>
            <a:custGeom>
              <a:avLst/>
              <a:gdLst>
                <a:gd name="T0" fmla="*/ 83 w 83"/>
                <a:gd name="T1" fmla="*/ 23 h 62"/>
                <a:gd name="T2" fmla="*/ 83 w 83"/>
                <a:gd name="T3" fmla="*/ 45 h 62"/>
                <a:gd name="T4" fmla="*/ 75 w 83"/>
                <a:gd name="T5" fmla="*/ 51 h 62"/>
                <a:gd name="T6" fmla="*/ 67 w 83"/>
                <a:gd name="T7" fmla="*/ 62 h 62"/>
                <a:gd name="T8" fmla="*/ 45 w 83"/>
                <a:gd name="T9" fmla="*/ 62 h 62"/>
                <a:gd name="T10" fmla="*/ 30 w 83"/>
                <a:gd name="T11" fmla="*/ 57 h 62"/>
                <a:gd name="T12" fmla="*/ 0 w 83"/>
                <a:gd name="T13" fmla="*/ 34 h 62"/>
                <a:gd name="T14" fmla="*/ 7 w 83"/>
                <a:gd name="T15" fmla="*/ 28 h 62"/>
                <a:gd name="T16" fmla="*/ 7 w 83"/>
                <a:gd name="T17" fmla="*/ 17 h 62"/>
                <a:gd name="T18" fmla="*/ 15 w 83"/>
                <a:gd name="T19" fmla="*/ 11 h 62"/>
                <a:gd name="T20" fmla="*/ 22 w 83"/>
                <a:gd name="T21" fmla="*/ 0 h 62"/>
                <a:gd name="T22" fmla="*/ 30 w 83"/>
                <a:gd name="T23" fmla="*/ 0 h 62"/>
                <a:gd name="T24" fmla="*/ 45 w 83"/>
                <a:gd name="T25" fmla="*/ 6 h 62"/>
                <a:gd name="T26" fmla="*/ 60 w 83"/>
                <a:gd name="T27" fmla="*/ 6 h 62"/>
                <a:gd name="T28" fmla="*/ 67 w 83"/>
                <a:gd name="T29" fmla="*/ 11 h 62"/>
                <a:gd name="T30" fmla="*/ 67 w 83"/>
                <a:gd name="T31" fmla="*/ 17 h 62"/>
                <a:gd name="T32" fmla="*/ 75 w 83"/>
                <a:gd name="T33" fmla="*/ 17 h 62"/>
                <a:gd name="T34" fmla="*/ 83 w 83"/>
                <a:gd name="T35" fmla="*/ 23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23"/>
                  </a:moveTo>
                  <a:lnTo>
                    <a:pt x="83" y="45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0" y="34"/>
                  </a:lnTo>
                  <a:lnTo>
                    <a:pt x="7" y="28"/>
                  </a:lnTo>
                  <a:lnTo>
                    <a:pt x="7" y="17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67" y="11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6" name="Freeform 92"/>
            <p:cNvSpPr>
              <a:spLocks/>
            </p:cNvSpPr>
            <p:nvPr/>
          </p:nvSpPr>
          <p:spPr bwMode="auto">
            <a:xfrm>
              <a:off x="4467" y="1077"/>
              <a:ext cx="225" cy="237"/>
            </a:xfrm>
            <a:custGeom>
              <a:avLst/>
              <a:gdLst>
                <a:gd name="T0" fmla="*/ 188 w 225"/>
                <a:gd name="T1" fmla="*/ 79 h 237"/>
                <a:gd name="T2" fmla="*/ 195 w 225"/>
                <a:gd name="T3" fmla="*/ 96 h 237"/>
                <a:gd name="T4" fmla="*/ 203 w 225"/>
                <a:gd name="T5" fmla="*/ 113 h 237"/>
                <a:gd name="T6" fmla="*/ 210 w 225"/>
                <a:gd name="T7" fmla="*/ 130 h 237"/>
                <a:gd name="T8" fmla="*/ 218 w 225"/>
                <a:gd name="T9" fmla="*/ 152 h 237"/>
                <a:gd name="T10" fmla="*/ 218 w 225"/>
                <a:gd name="T11" fmla="*/ 164 h 237"/>
                <a:gd name="T12" fmla="*/ 225 w 225"/>
                <a:gd name="T13" fmla="*/ 186 h 237"/>
                <a:gd name="T14" fmla="*/ 218 w 225"/>
                <a:gd name="T15" fmla="*/ 203 h 237"/>
                <a:gd name="T16" fmla="*/ 203 w 225"/>
                <a:gd name="T17" fmla="*/ 220 h 237"/>
                <a:gd name="T18" fmla="*/ 188 w 225"/>
                <a:gd name="T19" fmla="*/ 231 h 237"/>
                <a:gd name="T20" fmla="*/ 173 w 225"/>
                <a:gd name="T21" fmla="*/ 231 h 237"/>
                <a:gd name="T22" fmla="*/ 165 w 225"/>
                <a:gd name="T23" fmla="*/ 237 h 237"/>
                <a:gd name="T24" fmla="*/ 165 w 225"/>
                <a:gd name="T25" fmla="*/ 231 h 237"/>
                <a:gd name="T26" fmla="*/ 158 w 225"/>
                <a:gd name="T27" fmla="*/ 231 h 237"/>
                <a:gd name="T28" fmla="*/ 143 w 225"/>
                <a:gd name="T29" fmla="*/ 198 h 237"/>
                <a:gd name="T30" fmla="*/ 135 w 225"/>
                <a:gd name="T31" fmla="*/ 169 h 237"/>
                <a:gd name="T32" fmla="*/ 120 w 225"/>
                <a:gd name="T33" fmla="*/ 141 h 237"/>
                <a:gd name="T34" fmla="*/ 105 w 225"/>
                <a:gd name="T35" fmla="*/ 107 h 237"/>
                <a:gd name="T36" fmla="*/ 82 w 225"/>
                <a:gd name="T37" fmla="*/ 85 h 237"/>
                <a:gd name="T38" fmla="*/ 60 w 225"/>
                <a:gd name="T39" fmla="*/ 57 h 237"/>
                <a:gd name="T40" fmla="*/ 30 w 225"/>
                <a:gd name="T41" fmla="*/ 34 h 237"/>
                <a:gd name="T42" fmla="*/ 0 w 225"/>
                <a:gd name="T43" fmla="*/ 17 h 237"/>
                <a:gd name="T44" fmla="*/ 0 w 225"/>
                <a:gd name="T45" fmla="*/ 6 h 237"/>
                <a:gd name="T46" fmla="*/ 7 w 225"/>
                <a:gd name="T47" fmla="*/ 0 h 237"/>
                <a:gd name="T48" fmla="*/ 60 w 225"/>
                <a:gd name="T49" fmla="*/ 0 h 237"/>
                <a:gd name="T50" fmla="*/ 82 w 225"/>
                <a:gd name="T51" fmla="*/ 6 h 237"/>
                <a:gd name="T52" fmla="*/ 112 w 225"/>
                <a:gd name="T53" fmla="*/ 17 h 237"/>
                <a:gd name="T54" fmla="*/ 127 w 225"/>
                <a:gd name="T55" fmla="*/ 34 h 237"/>
                <a:gd name="T56" fmla="*/ 188 w 225"/>
                <a:gd name="T57" fmla="*/ 79 h 2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25"/>
                <a:gd name="T88" fmla="*/ 0 h 237"/>
                <a:gd name="T89" fmla="*/ 225 w 225"/>
                <a:gd name="T90" fmla="*/ 237 h 2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25" h="237">
                  <a:moveTo>
                    <a:pt x="188" y="79"/>
                  </a:moveTo>
                  <a:lnTo>
                    <a:pt x="195" y="96"/>
                  </a:lnTo>
                  <a:lnTo>
                    <a:pt x="203" y="113"/>
                  </a:lnTo>
                  <a:lnTo>
                    <a:pt x="210" y="130"/>
                  </a:lnTo>
                  <a:lnTo>
                    <a:pt x="218" y="152"/>
                  </a:lnTo>
                  <a:lnTo>
                    <a:pt x="218" y="164"/>
                  </a:lnTo>
                  <a:lnTo>
                    <a:pt x="225" y="186"/>
                  </a:lnTo>
                  <a:lnTo>
                    <a:pt x="218" y="203"/>
                  </a:lnTo>
                  <a:lnTo>
                    <a:pt x="203" y="220"/>
                  </a:lnTo>
                  <a:lnTo>
                    <a:pt x="188" y="231"/>
                  </a:lnTo>
                  <a:lnTo>
                    <a:pt x="173" y="231"/>
                  </a:lnTo>
                  <a:lnTo>
                    <a:pt x="165" y="237"/>
                  </a:lnTo>
                  <a:lnTo>
                    <a:pt x="165" y="231"/>
                  </a:lnTo>
                  <a:lnTo>
                    <a:pt x="158" y="231"/>
                  </a:lnTo>
                  <a:lnTo>
                    <a:pt x="143" y="198"/>
                  </a:lnTo>
                  <a:lnTo>
                    <a:pt x="135" y="169"/>
                  </a:lnTo>
                  <a:lnTo>
                    <a:pt x="120" y="141"/>
                  </a:lnTo>
                  <a:lnTo>
                    <a:pt x="105" y="107"/>
                  </a:lnTo>
                  <a:lnTo>
                    <a:pt x="82" y="85"/>
                  </a:lnTo>
                  <a:lnTo>
                    <a:pt x="60" y="57"/>
                  </a:lnTo>
                  <a:lnTo>
                    <a:pt x="30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7" y="0"/>
                  </a:lnTo>
                  <a:lnTo>
                    <a:pt x="60" y="0"/>
                  </a:lnTo>
                  <a:lnTo>
                    <a:pt x="82" y="6"/>
                  </a:lnTo>
                  <a:lnTo>
                    <a:pt x="112" y="17"/>
                  </a:lnTo>
                  <a:lnTo>
                    <a:pt x="127" y="34"/>
                  </a:lnTo>
                  <a:lnTo>
                    <a:pt x="188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Freeform 93"/>
            <p:cNvSpPr>
              <a:spLocks/>
            </p:cNvSpPr>
            <p:nvPr/>
          </p:nvSpPr>
          <p:spPr bwMode="auto">
            <a:xfrm>
              <a:off x="985" y="1088"/>
              <a:ext cx="511" cy="51"/>
            </a:xfrm>
            <a:custGeom>
              <a:avLst/>
              <a:gdLst>
                <a:gd name="T0" fmla="*/ 511 w 511"/>
                <a:gd name="T1" fmla="*/ 0 h 51"/>
                <a:gd name="T2" fmla="*/ 511 w 511"/>
                <a:gd name="T3" fmla="*/ 23 h 51"/>
                <a:gd name="T4" fmla="*/ 504 w 511"/>
                <a:gd name="T5" fmla="*/ 29 h 51"/>
                <a:gd name="T6" fmla="*/ 489 w 511"/>
                <a:gd name="T7" fmla="*/ 34 h 51"/>
                <a:gd name="T8" fmla="*/ 226 w 511"/>
                <a:gd name="T9" fmla="*/ 34 h 51"/>
                <a:gd name="T10" fmla="*/ 203 w 511"/>
                <a:gd name="T11" fmla="*/ 40 h 51"/>
                <a:gd name="T12" fmla="*/ 165 w 511"/>
                <a:gd name="T13" fmla="*/ 40 h 51"/>
                <a:gd name="T14" fmla="*/ 23 w 511"/>
                <a:gd name="T15" fmla="*/ 51 h 51"/>
                <a:gd name="T16" fmla="*/ 15 w 511"/>
                <a:gd name="T17" fmla="*/ 51 h 51"/>
                <a:gd name="T18" fmla="*/ 0 w 511"/>
                <a:gd name="T19" fmla="*/ 40 h 51"/>
                <a:gd name="T20" fmla="*/ 0 w 511"/>
                <a:gd name="T21" fmla="*/ 12 h 51"/>
                <a:gd name="T22" fmla="*/ 30 w 511"/>
                <a:gd name="T23" fmla="*/ 12 h 51"/>
                <a:gd name="T24" fmla="*/ 60 w 511"/>
                <a:gd name="T25" fmla="*/ 6 h 51"/>
                <a:gd name="T26" fmla="*/ 120 w 511"/>
                <a:gd name="T27" fmla="*/ 6 h 51"/>
                <a:gd name="T28" fmla="*/ 158 w 511"/>
                <a:gd name="T29" fmla="*/ 0 h 51"/>
                <a:gd name="T30" fmla="*/ 511 w 511"/>
                <a:gd name="T31" fmla="*/ 0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11"/>
                <a:gd name="T49" fmla="*/ 0 h 51"/>
                <a:gd name="T50" fmla="*/ 511 w 511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11" h="51">
                  <a:moveTo>
                    <a:pt x="511" y="0"/>
                  </a:moveTo>
                  <a:lnTo>
                    <a:pt x="511" y="23"/>
                  </a:lnTo>
                  <a:lnTo>
                    <a:pt x="504" y="29"/>
                  </a:lnTo>
                  <a:lnTo>
                    <a:pt x="489" y="34"/>
                  </a:lnTo>
                  <a:lnTo>
                    <a:pt x="226" y="34"/>
                  </a:lnTo>
                  <a:lnTo>
                    <a:pt x="203" y="40"/>
                  </a:lnTo>
                  <a:lnTo>
                    <a:pt x="165" y="40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30" y="12"/>
                  </a:lnTo>
                  <a:lnTo>
                    <a:pt x="60" y="6"/>
                  </a:lnTo>
                  <a:lnTo>
                    <a:pt x="120" y="6"/>
                  </a:lnTo>
                  <a:lnTo>
                    <a:pt x="158" y="0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Freeform 94"/>
            <p:cNvSpPr>
              <a:spLocks/>
            </p:cNvSpPr>
            <p:nvPr/>
          </p:nvSpPr>
          <p:spPr bwMode="auto">
            <a:xfrm>
              <a:off x="1850" y="1083"/>
              <a:ext cx="534" cy="45"/>
            </a:xfrm>
            <a:custGeom>
              <a:avLst/>
              <a:gdLst>
                <a:gd name="T0" fmla="*/ 526 w 534"/>
                <a:gd name="T1" fmla="*/ 11 h 45"/>
                <a:gd name="T2" fmla="*/ 534 w 534"/>
                <a:gd name="T3" fmla="*/ 17 h 45"/>
                <a:gd name="T4" fmla="*/ 534 w 534"/>
                <a:gd name="T5" fmla="*/ 39 h 45"/>
                <a:gd name="T6" fmla="*/ 511 w 534"/>
                <a:gd name="T7" fmla="*/ 45 h 45"/>
                <a:gd name="T8" fmla="*/ 406 w 534"/>
                <a:gd name="T9" fmla="*/ 45 h 45"/>
                <a:gd name="T10" fmla="*/ 383 w 534"/>
                <a:gd name="T11" fmla="*/ 39 h 45"/>
                <a:gd name="T12" fmla="*/ 75 w 534"/>
                <a:gd name="T13" fmla="*/ 39 h 45"/>
                <a:gd name="T14" fmla="*/ 52 w 534"/>
                <a:gd name="T15" fmla="*/ 45 h 45"/>
                <a:gd name="T16" fmla="*/ 0 w 534"/>
                <a:gd name="T17" fmla="*/ 45 h 45"/>
                <a:gd name="T18" fmla="*/ 0 w 534"/>
                <a:gd name="T19" fmla="*/ 11 h 45"/>
                <a:gd name="T20" fmla="*/ 22 w 534"/>
                <a:gd name="T21" fmla="*/ 5 h 45"/>
                <a:gd name="T22" fmla="*/ 83 w 534"/>
                <a:gd name="T23" fmla="*/ 5 h 45"/>
                <a:gd name="T24" fmla="*/ 120 w 534"/>
                <a:gd name="T25" fmla="*/ 0 h 45"/>
                <a:gd name="T26" fmla="*/ 150 w 534"/>
                <a:gd name="T27" fmla="*/ 5 h 45"/>
                <a:gd name="T28" fmla="*/ 406 w 534"/>
                <a:gd name="T29" fmla="*/ 5 h 45"/>
                <a:gd name="T30" fmla="*/ 436 w 534"/>
                <a:gd name="T31" fmla="*/ 11 h 45"/>
                <a:gd name="T32" fmla="*/ 526 w 534"/>
                <a:gd name="T33" fmla="*/ 11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4"/>
                <a:gd name="T52" fmla="*/ 0 h 45"/>
                <a:gd name="T53" fmla="*/ 534 w 534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4" h="45">
                  <a:moveTo>
                    <a:pt x="526" y="11"/>
                  </a:moveTo>
                  <a:lnTo>
                    <a:pt x="534" y="17"/>
                  </a:lnTo>
                  <a:lnTo>
                    <a:pt x="534" y="39"/>
                  </a:lnTo>
                  <a:lnTo>
                    <a:pt x="511" y="45"/>
                  </a:lnTo>
                  <a:lnTo>
                    <a:pt x="406" y="45"/>
                  </a:lnTo>
                  <a:lnTo>
                    <a:pt x="383" y="39"/>
                  </a:lnTo>
                  <a:lnTo>
                    <a:pt x="75" y="39"/>
                  </a:lnTo>
                  <a:lnTo>
                    <a:pt x="52" y="45"/>
                  </a:lnTo>
                  <a:lnTo>
                    <a:pt x="0" y="45"/>
                  </a:lnTo>
                  <a:lnTo>
                    <a:pt x="0" y="11"/>
                  </a:lnTo>
                  <a:lnTo>
                    <a:pt x="22" y="5"/>
                  </a:lnTo>
                  <a:lnTo>
                    <a:pt x="83" y="5"/>
                  </a:lnTo>
                  <a:lnTo>
                    <a:pt x="120" y="0"/>
                  </a:lnTo>
                  <a:lnTo>
                    <a:pt x="150" y="5"/>
                  </a:lnTo>
                  <a:lnTo>
                    <a:pt x="406" y="5"/>
                  </a:lnTo>
                  <a:lnTo>
                    <a:pt x="436" y="11"/>
                  </a:lnTo>
                  <a:lnTo>
                    <a:pt x="526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Freeform 95"/>
            <p:cNvSpPr>
              <a:spLocks/>
            </p:cNvSpPr>
            <p:nvPr/>
          </p:nvSpPr>
          <p:spPr bwMode="auto">
            <a:xfrm>
              <a:off x="2421" y="1088"/>
              <a:ext cx="83" cy="57"/>
            </a:xfrm>
            <a:custGeom>
              <a:avLst/>
              <a:gdLst>
                <a:gd name="T0" fmla="*/ 83 w 83"/>
                <a:gd name="T1" fmla="*/ 29 h 57"/>
                <a:gd name="T2" fmla="*/ 83 w 83"/>
                <a:gd name="T3" fmla="*/ 46 h 57"/>
                <a:gd name="T4" fmla="*/ 68 w 83"/>
                <a:gd name="T5" fmla="*/ 51 h 57"/>
                <a:gd name="T6" fmla="*/ 60 w 83"/>
                <a:gd name="T7" fmla="*/ 57 h 57"/>
                <a:gd name="T8" fmla="*/ 45 w 83"/>
                <a:gd name="T9" fmla="*/ 57 h 57"/>
                <a:gd name="T10" fmla="*/ 38 w 83"/>
                <a:gd name="T11" fmla="*/ 51 h 57"/>
                <a:gd name="T12" fmla="*/ 23 w 83"/>
                <a:gd name="T13" fmla="*/ 51 h 57"/>
                <a:gd name="T14" fmla="*/ 23 w 83"/>
                <a:gd name="T15" fmla="*/ 46 h 57"/>
                <a:gd name="T16" fmla="*/ 8 w 83"/>
                <a:gd name="T17" fmla="*/ 46 h 57"/>
                <a:gd name="T18" fmla="*/ 0 w 83"/>
                <a:gd name="T19" fmla="*/ 34 h 57"/>
                <a:gd name="T20" fmla="*/ 8 w 83"/>
                <a:gd name="T21" fmla="*/ 23 h 57"/>
                <a:gd name="T22" fmla="*/ 8 w 83"/>
                <a:gd name="T23" fmla="*/ 17 h 57"/>
                <a:gd name="T24" fmla="*/ 15 w 83"/>
                <a:gd name="T25" fmla="*/ 12 h 57"/>
                <a:gd name="T26" fmla="*/ 23 w 83"/>
                <a:gd name="T27" fmla="*/ 0 h 57"/>
                <a:gd name="T28" fmla="*/ 53 w 83"/>
                <a:gd name="T29" fmla="*/ 0 h 57"/>
                <a:gd name="T30" fmla="*/ 83 w 83"/>
                <a:gd name="T31" fmla="*/ 23 h 57"/>
                <a:gd name="T32" fmla="*/ 83 w 83"/>
                <a:gd name="T33" fmla="*/ 29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83" y="29"/>
                  </a:moveTo>
                  <a:lnTo>
                    <a:pt x="83" y="46"/>
                  </a:lnTo>
                  <a:lnTo>
                    <a:pt x="68" y="51"/>
                  </a:lnTo>
                  <a:lnTo>
                    <a:pt x="60" y="57"/>
                  </a:lnTo>
                  <a:lnTo>
                    <a:pt x="45" y="57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8" y="23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Freeform 96"/>
            <p:cNvSpPr>
              <a:spLocks/>
            </p:cNvSpPr>
            <p:nvPr/>
          </p:nvSpPr>
          <p:spPr bwMode="auto">
            <a:xfrm>
              <a:off x="173" y="1088"/>
              <a:ext cx="83" cy="62"/>
            </a:xfrm>
            <a:custGeom>
              <a:avLst/>
              <a:gdLst>
                <a:gd name="T0" fmla="*/ 83 w 83"/>
                <a:gd name="T1" fmla="*/ 17 h 62"/>
                <a:gd name="T2" fmla="*/ 83 w 83"/>
                <a:gd name="T3" fmla="*/ 29 h 62"/>
                <a:gd name="T4" fmla="*/ 75 w 83"/>
                <a:gd name="T5" fmla="*/ 40 h 62"/>
                <a:gd name="T6" fmla="*/ 75 w 83"/>
                <a:gd name="T7" fmla="*/ 46 h 62"/>
                <a:gd name="T8" fmla="*/ 68 w 83"/>
                <a:gd name="T9" fmla="*/ 51 h 62"/>
                <a:gd name="T10" fmla="*/ 60 w 83"/>
                <a:gd name="T11" fmla="*/ 51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7 h 62"/>
                <a:gd name="T18" fmla="*/ 15 w 83"/>
                <a:gd name="T19" fmla="*/ 57 h 62"/>
                <a:gd name="T20" fmla="*/ 0 w 83"/>
                <a:gd name="T21" fmla="*/ 46 h 62"/>
                <a:gd name="T22" fmla="*/ 0 w 83"/>
                <a:gd name="T23" fmla="*/ 12 h 62"/>
                <a:gd name="T24" fmla="*/ 7 w 83"/>
                <a:gd name="T25" fmla="*/ 6 h 62"/>
                <a:gd name="T26" fmla="*/ 23 w 83"/>
                <a:gd name="T27" fmla="*/ 0 h 62"/>
                <a:gd name="T28" fmla="*/ 60 w 83"/>
                <a:gd name="T29" fmla="*/ 0 h 62"/>
                <a:gd name="T30" fmla="*/ 60 w 83"/>
                <a:gd name="T31" fmla="*/ 6 h 62"/>
                <a:gd name="T32" fmla="*/ 68 w 83"/>
                <a:gd name="T33" fmla="*/ 6 h 62"/>
                <a:gd name="T34" fmla="*/ 83 w 83"/>
                <a:gd name="T35" fmla="*/ 17 h 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3"/>
                <a:gd name="T55" fmla="*/ 0 h 62"/>
                <a:gd name="T56" fmla="*/ 83 w 83"/>
                <a:gd name="T57" fmla="*/ 62 h 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3" h="62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8" y="51"/>
                  </a:lnTo>
                  <a:lnTo>
                    <a:pt x="60" y="51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7"/>
                  </a:lnTo>
                  <a:lnTo>
                    <a:pt x="15" y="57"/>
                  </a:lnTo>
                  <a:lnTo>
                    <a:pt x="0" y="46"/>
                  </a:lnTo>
                  <a:lnTo>
                    <a:pt x="0" y="12"/>
                  </a:lnTo>
                  <a:lnTo>
                    <a:pt x="7" y="6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Freeform 97"/>
            <p:cNvSpPr>
              <a:spLocks/>
            </p:cNvSpPr>
            <p:nvPr/>
          </p:nvSpPr>
          <p:spPr bwMode="auto">
            <a:xfrm>
              <a:off x="301" y="1094"/>
              <a:ext cx="451" cy="40"/>
            </a:xfrm>
            <a:custGeom>
              <a:avLst/>
              <a:gdLst>
                <a:gd name="T0" fmla="*/ 436 w 451"/>
                <a:gd name="T1" fmla="*/ 0 h 40"/>
                <a:gd name="T2" fmla="*/ 443 w 451"/>
                <a:gd name="T3" fmla="*/ 6 h 40"/>
                <a:gd name="T4" fmla="*/ 443 w 451"/>
                <a:gd name="T5" fmla="*/ 17 h 40"/>
                <a:gd name="T6" fmla="*/ 451 w 451"/>
                <a:gd name="T7" fmla="*/ 17 h 40"/>
                <a:gd name="T8" fmla="*/ 451 w 451"/>
                <a:gd name="T9" fmla="*/ 28 h 40"/>
                <a:gd name="T10" fmla="*/ 436 w 451"/>
                <a:gd name="T11" fmla="*/ 40 h 40"/>
                <a:gd name="T12" fmla="*/ 15 w 451"/>
                <a:gd name="T13" fmla="*/ 40 h 40"/>
                <a:gd name="T14" fmla="*/ 15 w 451"/>
                <a:gd name="T15" fmla="*/ 34 h 40"/>
                <a:gd name="T16" fmla="*/ 0 w 451"/>
                <a:gd name="T17" fmla="*/ 23 h 40"/>
                <a:gd name="T18" fmla="*/ 15 w 451"/>
                <a:gd name="T19" fmla="*/ 11 h 40"/>
                <a:gd name="T20" fmla="*/ 30 w 451"/>
                <a:gd name="T21" fmla="*/ 6 h 40"/>
                <a:gd name="T22" fmla="*/ 45 w 451"/>
                <a:gd name="T23" fmla="*/ 6 h 40"/>
                <a:gd name="T24" fmla="*/ 52 w 451"/>
                <a:gd name="T25" fmla="*/ 0 h 40"/>
                <a:gd name="T26" fmla="*/ 120 w 451"/>
                <a:gd name="T27" fmla="*/ 0 h 40"/>
                <a:gd name="T28" fmla="*/ 135 w 451"/>
                <a:gd name="T29" fmla="*/ 6 h 40"/>
                <a:gd name="T30" fmla="*/ 188 w 451"/>
                <a:gd name="T31" fmla="*/ 6 h 40"/>
                <a:gd name="T32" fmla="*/ 203 w 451"/>
                <a:gd name="T33" fmla="*/ 0 h 40"/>
                <a:gd name="T34" fmla="*/ 436 w 451"/>
                <a:gd name="T35" fmla="*/ 0 h 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51"/>
                <a:gd name="T55" fmla="*/ 0 h 40"/>
                <a:gd name="T56" fmla="*/ 451 w 451"/>
                <a:gd name="T57" fmla="*/ 40 h 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51" h="40">
                  <a:moveTo>
                    <a:pt x="436" y="0"/>
                  </a:moveTo>
                  <a:lnTo>
                    <a:pt x="443" y="6"/>
                  </a:lnTo>
                  <a:lnTo>
                    <a:pt x="443" y="17"/>
                  </a:lnTo>
                  <a:lnTo>
                    <a:pt x="451" y="17"/>
                  </a:lnTo>
                  <a:lnTo>
                    <a:pt x="451" y="28"/>
                  </a:lnTo>
                  <a:lnTo>
                    <a:pt x="436" y="40"/>
                  </a:lnTo>
                  <a:lnTo>
                    <a:pt x="15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45" y="6"/>
                  </a:lnTo>
                  <a:lnTo>
                    <a:pt x="52" y="0"/>
                  </a:lnTo>
                  <a:lnTo>
                    <a:pt x="120" y="0"/>
                  </a:lnTo>
                  <a:lnTo>
                    <a:pt x="135" y="6"/>
                  </a:lnTo>
                  <a:lnTo>
                    <a:pt x="188" y="6"/>
                  </a:lnTo>
                  <a:lnTo>
                    <a:pt x="203" y="0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Freeform 98"/>
            <p:cNvSpPr>
              <a:spLocks/>
            </p:cNvSpPr>
            <p:nvPr/>
          </p:nvSpPr>
          <p:spPr bwMode="auto">
            <a:xfrm>
              <a:off x="2602" y="1105"/>
              <a:ext cx="451" cy="45"/>
            </a:xfrm>
            <a:custGeom>
              <a:avLst/>
              <a:gdLst>
                <a:gd name="T0" fmla="*/ 436 w 451"/>
                <a:gd name="T1" fmla="*/ 6 h 45"/>
                <a:gd name="T2" fmla="*/ 451 w 451"/>
                <a:gd name="T3" fmla="*/ 17 h 45"/>
                <a:gd name="T4" fmla="*/ 451 w 451"/>
                <a:gd name="T5" fmla="*/ 34 h 45"/>
                <a:gd name="T6" fmla="*/ 428 w 451"/>
                <a:gd name="T7" fmla="*/ 45 h 45"/>
                <a:gd name="T8" fmla="*/ 15 w 451"/>
                <a:gd name="T9" fmla="*/ 45 h 45"/>
                <a:gd name="T10" fmla="*/ 0 w 451"/>
                <a:gd name="T11" fmla="*/ 40 h 45"/>
                <a:gd name="T12" fmla="*/ 0 w 451"/>
                <a:gd name="T13" fmla="*/ 6 h 45"/>
                <a:gd name="T14" fmla="*/ 7 w 451"/>
                <a:gd name="T15" fmla="*/ 0 h 45"/>
                <a:gd name="T16" fmla="*/ 37 w 451"/>
                <a:gd name="T17" fmla="*/ 6 h 45"/>
                <a:gd name="T18" fmla="*/ 436 w 451"/>
                <a:gd name="T19" fmla="*/ 6 h 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1"/>
                <a:gd name="T31" fmla="*/ 0 h 45"/>
                <a:gd name="T32" fmla="*/ 451 w 451"/>
                <a:gd name="T33" fmla="*/ 45 h 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1" h="45">
                  <a:moveTo>
                    <a:pt x="436" y="6"/>
                  </a:moveTo>
                  <a:lnTo>
                    <a:pt x="451" y="17"/>
                  </a:lnTo>
                  <a:lnTo>
                    <a:pt x="451" y="34"/>
                  </a:lnTo>
                  <a:lnTo>
                    <a:pt x="428" y="45"/>
                  </a:lnTo>
                  <a:lnTo>
                    <a:pt x="15" y="45"/>
                  </a:lnTo>
                  <a:lnTo>
                    <a:pt x="0" y="40"/>
                  </a:lnTo>
                  <a:lnTo>
                    <a:pt x="0" y="6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36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Freeform 99"/>
            <p:cNvSpPr>
              <a:spLocks/>
            </p:cNvSpPr>
            <p:nvPr/>
          </p:nvSpPr>
          <p:spPr bwMode="auto">
            <a:xfrm>
              <a:off x="4331" y="1105"/>
              <a:ext cx="91" cy="322"/>
            </a:xfrm>
            <a:custGeom>
              <a:avLst/>
              <a:gdLst>
                <a:gd name="T0" fmla="*/ 53 w 91"/>
                <a:gd name="T1" fmla="*/ 12 h 322"/>
                <a:gd name="T2" fmla="*/ 60 w 91"/>
                <a:gd name="T3" fmla="*/ 23 h 322"/>
                <a:gd name="T4" fmla="*/ 68 w 91"/>
                <a:gd name="T5" fmla="*/ 40 h 322"/>
                <a:gd name="T6" fmla="*/ 75 w 91"/>
                <a:gd name="T7" fmla="*/ 51 h 322"/>
                <a:gd name="T8" fmla="*/ 83 w 91"/>
                <a:gd name="T9" fmla="*/ 68 h 322"/>
                <a:gd name="T10" fmla="*/ 83 w 91"/>
                <a:gd name="T11" fmla="*/ 102 h 322"/>
                <a:gd name="T12" fmla="*/ 91 w 91"/>
                <a:gd name="T13" fmla="*/ 130 h 322"/>
                <a:gd name="T14" fmla="*/ 91 w 91"/>
                <a:gd name="T15" fmla="*/ 192 h 322"/>
                <a:gd name="T16" fmla="*/ 83 w 91"/>
                <a:gd name="T17" fmla="*/ 209 h 322"/>
                <a:gd name="T18" fmla="*/ 83 w 91"/>
                <a:gd name="T19" fmla="*/ 226 h 322"/>
                <a:gd name="T20" fmla="*/ 91 w 91"/>
                <a:gd name="T21" fmla="*/ 249 h 322"/>
                <a:gd name="T22" fmla="*/ 91 w 91"/>
                <a:gd name="T23" fmla="*/ 265 h 322"/>
                <a:gd name="T24" fmla="*/ 83 w 91"/>
                <a:gd name="T25" fmla="*/ 282 h 322"/>
                <a:gd name="T26" fmla="*/ 83 w 91"/>
                <a:gd name="T27" fmla="*/ 299 h 322"/>
                <a:gd name="T28" fmla="*/ 68 w 91"/>
                <a:gd name="T29" fmla="*/ 311 h 322"/>
                <a:gd name="T30" fmla="*/ 45 w 91"/>
                <a:gd name="T31" fmla="*/ 322 h 322"/>
                <a:gd name="T32" fmla="*/ 30 w 91"/>
                <a:gd name="T33" fmla="*/ 322 h 322"/>
                <a:gd name="T34" fmla="*/ 23 w 91"/>
                <a:gd name="T35" fmla="*/ 316 h 322"/>
                <a:gd name="T36" fmla="*/ 15 w 91"/>
                <a:gd name="T37" fmla="*/ 316 h 322"/>
                <a:gd name="T38" fmla="*/ 8 w 91"/>
                <a:gd name="T39" fmla="*/ 311 h 322"/>
                <a:gd name="T40" fmla="*/ 8 w 91"/>
                <a:gd name="T41" fmla="*/ 305 h 322"/>
                <a:gd name="T42" fmla="*/ 0 w 91"/>
                <a:gd name="T43" fmla="*/ 299 h 322"/>
                <a:gd name="T44" fmla="*/ 0 w 91"/>
                <a:gd name="T45" fmla="*/ 164 h 322"/>
                <a:gd name="T46" fmla="*/ 8 w 91"/>
                <a:gd name="T47" fmla="*/ 96 h 322"/>
                <a:gd name="T48" fmla="*/ 23 w 91"/>
                <a:gd name="T49" fmla="*/ 29 h 322"/>
                <a:gd name="T50" fmla="*/ 23 w 91"/>
                <a:gd name="T51" fmla="*/ 12 h 322"/>
                <a:gd name="T52" fmla="*/ 30 w 91"/>
                <a:gd name="T53" fmla="*/ 6 h 322"/>
                <a:gd name="T54" fmla="*/ 38 w 91"/>
                <a:gd name="T55" fmla="*/ 6 h 322"/>
                <a:gd name="T56" fmla="*/ 45 w 91"/>
                <a:gd name="T57" fmla="*/ 0 h 322"/>
                <a:gd name="T58" fmla="*/ 53 w 91"/>
                <a:gd name="T59" fmla="*/ 6 h 322"/>
                <a:gd name="T60" fmla="*/ 53 w 91"/>
                <a:gd name="T61" fmla="*/ 12 h 32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1"/>
                <a:gd name="T94" fmla="*/ 0 h 322"/>
                <a:gd name="T95" fmla="*/ 91 w 91"/>
                <a:gd name="T96" fmla="*/ 322 h 32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1" h="322">
                  <a:moveTo>
                    <a:pt x="53" y="12"/>
                  </a:moveTo>
                  <a:lnTo>
                    <a:pt x="60" y="23"/>
                  </a:lnTo>
                  <a:lnTo>
                    <a:pt x="68" y="40"/>
                  </a:lnTo>
                  <a:lnTo>
                    <a:pt x="75" y="51"/>
                  </a:lnTo>
                  <a:lnTo>
                    <a:pt x="83" y="68"/>
                  </a:lnTo>
                  <a:lnTo>
                    <a:pt x="83" y="102"/>
                  </a:lnTo>
                  <a:lnTo>
                    <a:pt x="91" y="130"/>
                  </a:lnTo>
                  <a:lnTo>
                    <a:pt x="91" y="192"/>
                  </a:lnTo>
                  <a:lnTo>
                    <a:pt x="83" y="209"/>
                  </a:lnTo>
                  <a:lnTo>
                    <a:pt x="83" y="226"/>
                  </a:lnTo>
                  <a:lnTo>
                    <a:pt x="91" y="249"/>
                  </a:lnTo>
                  <a:lnTo>
                    <a:pt x="91" y="265"/>
                  </a:lnTo>
                  <a:lnTo>
                    <a:pt x="83" y="282"/>
                  </a:lnTo>
                  <a:lnTo>
                    <a:pt x="83" y="299"/>
                  </a:lnTo>
                  <a:lnTo>
                    <a:pt x="68" y="311"/>
                  </a:lnTo>
                  <a:lnTo>
                    <a:pt x="45" y="322"/>
                  </a:lnTo>
                  <a:lnTo>
                    <a:pt x="30" y="322"/>
                  </a:lnTo>
                  <a:lnTo>
                    <a:pt x="23" y="316"/>
                  </a:lnTo>
                  <a:lnTo>
                    <a:pt x="15" y="316"/>
                  </a:lnTo>
                  <a:lnTo>
                    <a:pt x="8" y="311"/>
                  </a:lnTo>
                  <a:lnTo>
                    <a:pt x="8" y="305"/>
                  </a:lnTo>
                  <a:lnTo>
                    <a:pt x="0" y="299"/>
                  </a:lnTo>
                  <a:lnTo>
                    <a:pt x="0" y="164"/>
                  </a:lnTo>
                  <a:lnTo>
                    <a:pt x="8" y="96"/>
                  </a:lnTo>
                  <a:lnTo>
                    <a:pt x="23" y="29"/>
                  </a:lnTo>
                  <a:lnTo>
                    <a:pt x="23" y="12"/>
                  </a:lnTo>
                  <a:lnTo>
                    <a:pt x="30" y="6"/>
                  </a:lnTo>
                  <a:lnTo>
                    <a:pt x="38" y="6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Freeform 100"/>
            <p:cNvSpPr>
              <a:spLocks/>
            </p:cNvSpPr>
            <p:nvPr/>
          </p:nvSpPr>
          <p:spPr bwMode="auto">
            <a:xfrm>
              <a:off x="3128" y="1111"/>
              <a:ext cx="75" cy="56"/>
            </a:xfrm>
            <a:custGeom>
              <a:avLst/>
              <a:gdLst>
                <a:gd name="T0" fmla="*/ 68 w 75"/>
                <a:gd name="T1" fmla="*/ 6 h 56"/>
                <a:gd name="T2" fmla="*/ 68 w 75"/>
                <a:gd name="T3" fmla="*/ 17 h 56"/>
                <a:gd name="T4" fmla="*/ 75 w 75"/>
                <a:gd name="T5" fmla="*/ 28 h 56"/>
                <a:gd name="T6" fmla="*/ 75 w 75"/>
                <a:gd name="T7" fmla="*/ 39 h 56"/>
                <a:gd name="T8" fmla="*/ 53 w 75"/>
                <a:gd name="T9" fmla="*/ 56 h 56"/>
                <a:gd name="T10" fmla="*/ 38 w 75"/>
                <a:gd name="T11" fmla="*/ 56 h 56"/>
                <a:gd name="T12" fmla="*/ 38 w 75"/>
                <a:gd name="T13" fmla="*/ 51 h 56"/>
                <a:gd name="T14" fmla="*/ 23 w 75"/>
                <a:gd name="T15" fmla="*/ 51 h 56"/>
                <a:gd name="T16" fmla="*/ 8 w 75"/>
                <a:gd name="T17" fmla="*/ 45 h 56"/>
                <a:gd name="T18" fmla="*/ 0 w 75"/>
                <a:gd name="T19" fmla="*/ 34 h 56"/>
                <a:gd name="T20" fmla="*/ 0 w 75"/>
                <a:gd name="T21" fmla="*/ 11 h 56"/>
                <a:gd name="T22" fmla="*/ 8 w 75"/>
                <a:gd name="T23" fmla="*/ 11 h 56"/>
                <a:gd name="T24" fmla="*/ 23 w 75"/>
                <a:gd name="T25" fmla="*/ 0 h 56"/>
                <a:gd name="T26" fmla="*/ 53 w 75"/>
                <a:gd name="T27" fmla="*/ 0 h 56"/>
                <a:gd name="T28" fmla="*/ 60 w 75"/>
                <a:gd name="T29" fmla="*/ 6 h 56"/>
                <a:gd name="T30" fmla="*/ 68 w 75"/>
                <a:gd name="T31" fmla="*/ 6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5"/>
                <a:gd name="T49" fmla="*/ 0 h 56"/>
                <a:gd name="T50" fmla="*/ 75 w 75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5" h="56">
                  <a:moveTo>
                    <a:pt x="68" y="6"/>
                  </a:moveTo>
                  <a:lnTo>
                    <a:pt x="68" y="17"/>
                  </a:lnTo>
                  <a:lnTo>
                    <a:pt x="75" y="28"/>
                  </a:lnTo>
                  <a:lnTo>
                    <a:pt x="75" y="39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8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Freeform 101"/>
            <p:cNvSpPr>
              <a:spLocks/>
            </p:cNvSpPr>
            <p:nvPr/>
          </p:nvSpPr>
          <p:spPr bwMode="auto">
            <a:xfrm>
              <a:off x="3647" y="1117"/>
              <a:ext cx="293" cy="490"/>
            </a:xfrm>
            <a:custGeom>
              <a:avLst/>
              <a:gdLst>
                <a:gd name="T0" fmla="*/ 293 w 293"/>
                <a:gd name="T1" fmla="*/ 0 h 490"/>
                <a:gd name="T2" fmla="*/ 293 w 293"/>
                <a:gd name="T3" fmla="*/ 17 h 490"/>
                <a:gd name="T4" fmla="*/ 278 w 293"/>
                <a:gd name="T5" fmla="*/ 33 h 490"/>
                <a:gd name="T6" fmla="*/ 271 w 293"/>
                <a:gd name="T7" fmla="*/ 45 h 490"/>
                <a:gd name="T8" fmla="*/ 256 w 293"/>
                <a:gd name="T9" fmla="*/ 62 h 490"/>
                <a:gd name="T10" fmla="*/ 233 w 293"/>
                <a:gd name="T11" fmla="*/ 73 h 490"/>
                <a:gd name="T12" fmla="*/ 218 w 293"/>
                <a:gd name="T13" fmla="*/ 90 h 490"/>
                <a:gd name="T14" fmla="*/ 203 w 293"/>
                <a:gd name="T15" fmla="*/ 101 h 490"/>
                <a:gd name="T16" fmla="*/ 196 w 293"/>
                <a:gd name="T17" fmla="*/ 118 h 490"/>
                <a:gd name="T18" fmla="*/ 173 w 293"/>
                <a:gd name="T19" fmla="*/ 158 h 490"/>
                <a:gd name="T20" fmla="*/ 158 w 293"/>
                <a:gd name="T21" fmla="*/ 203 h 490"/>
                <a:gd name="T22" fmla="*/ 143 w 293"/>
                <a:gd name="T23" fmla="*/ 242 h 490"/>
                <a:gd name="T24" fmla="*/ 128 w 293"/>
                <a:gd name="T25" fmla="*/ 287 h 490"/>
                <a:gd name="T26" fmla="*/ 113 w 293"/>
                <a:gd name="T27" fmla="*/ 332 h 490"/>
                <a:gd name="T28" fmla="*/ 113 w 293"/>
                <a:gd name="T29" fmla="*/ 372 h 490"/>
                <a:gd name="T30" fmla="*/ 105 w 293"/>
                <a:gd name="T31" fmla="*/ 417 h 490"/>
                <a:gd name="T32" fmla="*/ 105 w 293"/>
                <a:gd name="T33" fmla="*/ 479 h 490"/>
                <a:gd name="T34" fmla="*/ 83 w 293"/>
                <a:gd name="T35" fmla="*/ 479 h 490"/>
                <a:gd name="T36" fmla="*/ 68 w 293"/>
                <a:gd name="T37" fmla="*/ 490 h 490"/>
                <a:gd name="T38" fmla="*/ 45 w 293"/>
                <a:gd name="T39" fmla="*/ 490 h 490"/>
                <a:gd name="T40" fmla="*/ 45 w 293"/>
                <a:gd name="T41" fmla="*/ 485 h 490"/>
                <a:gd name="T42" fmla="*/ 30 w 293"/>
                <a:gd name="T43" fmla="*/ 485 h 490"/>
                <a:gd name="T44" fmla="*/ 30 w 293"/>
                <a:gd name="T45" fmla="*/ 479 h 490"/>
                <a:gd name="T46" fmla="*/ 15 w 293"/>
                <a:gd name="T47" fmla="*/ 468 h 490"/>
                <a:gd name="T48" fmla="*/ 8 w 293"/>
                <a:gd name="T49" fmla="*/ 456 h 490"/>
                <a:gd name="T50" fmla="*/ 8 w 293"/>
                <a:gd name="T51" fmla="*/ 440 h 490"/>
                <a:gd name="T52" fmla="*/ 0 w 293"/>
                <a:gd name="T53" fmla="*/ 428 h 490"/>
                <a:gd name="T54" fmla="*/ 8 w 293"/>
                <a:gd name="T55" fmla="*/ 389 h 490"/>
                <a:gd name="T56" fmla="*/ 15 w 293"/>
                <a:gd name="T57" fmla="*/ 349 h 490"/>
                <a:gd name="T58" fmla="*/ 15 w 293"/>
                <a:gd name="T59" fmla="*/ 315 h 490"/>
                <a:gd name="T60" fmla="*/ 30 w 293"/>
                <a:gd name="T61" fmla="*/ 276 h 490"/>
                <a:gd name="T62" fmla="*/ 30 w 293"/>
                <a:gd name="T63" fmla="*/ 253 h 490"/>
                <a:gd name="T64" fmla="*/ 38 w 293"/>
                <a:gd name="T65" fmla="*/ 231 h 490"/>
                <a:gd name="T66" fmla="*/ 45 w 293"/>
                <a:gd name="T67" fmla="*/ 208 h 490"/>
                <a:gd name="T68" fmla="*/ 60 w 293"/>
                <a:gd name="T69" fmla="*/ 191 h 490"/>
                <a:gd name="T70" fmla="*/ 68 w 293"/>
                <a:gd name="T71" fmla="*/ 169 h 490"/>
                <a:gd name="T72" fmla="*/ 75 w 293"/>
                <a:gd name="T73" fmla="*/ 146 h 490"/>
                <a:gd name="T74" fmla="*/ 90 w 293"/>
                <a:gd name="T75" fmla="*/ 129 h 490"/>
                <a:gd name="T76" fmla="*/ 105 w 293"/>
                <a:gd name="T77" fmla="*/ 107 h 490"/>
                <a:gd name="T78" fmla="*/ 128 w 293"/>
                <a:gd name="T79" fmla="*/ 90 h 490"/>
                <a:gd name="T80" fmla="*/ 143 w 293"/>
                <a:gd name="T81" fmla="*/ 73 h 490"/>
                <a:gd name="T82" fmla="*/ 188 w 293"/>
                <a:gd name="T83" fmla="*/ 39 h 490"/>
                <a:gd name="T84" fmla="*/ 211 w 293"/>
                <a:gd name="T85" fmla="*/ 28 h 490"/>
                <a:gd name="T86" fmla="*/ 233 w 293"/>
                <a:gd name="T87" fmla="*/ 17 h 490"/>
                <a:gd name="T88" fmla="*/ 263 w 293"/>
                <a:gd name="T89" fmla="*/ 5 h 490"/>
                <a:gd name="T90" fmla="*/ 293 w 293"/>
                <a:gd name="T91" fmla="*/ 0 h 49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93"/>
                <a:gd name="T139" fmla="*/ 0 h 490"/>
                <a:gd name="T140" fmla="*/ 293 w 293"/>
                <a:gd name="T141" fmla="*/ 490 h 49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93" h="490">
                  <a:moveTo>
                    <a:pt x="293" y="0"/>
                  </a:moveTo>
                  <a:lnTo>
                    <a:pt x="293" y="17"/>
                  </a:lnTo>
                  <a:lnTo>
                    <a:pt x="278" y="33"/>
                  </a:lnTo>
                  <a:lnTo>
                    <a:pt x="271" y="45"/>
                  </a:lnTo>
                  <a:lnTo>
                    <a:pt x="256" y="62"/>
                  </a:lnTo>
                  <a:lnTo>
                    <a:pt x="233" y="73"/>
                  </a:lnTo>
                  <a:lnTo>
                    <a:pt x="218" y="90"/>
                  </a:lnTo>
                  <a:lnTo>
                    <a:pt x="203" y="101"/>
                  </a:lnTo>
                  <a:lnTo>
                    <a:pt x="196" y="118"/>
                  </a:lnTo>
                  <a:lnTo>
                    <a:pt x="173" y="158"/>
                  </a:lnTo>
                  <a:lnTo>
                    <a:pt x="158" y="203"/>
                  </a:lnTo>
                  <a:lnTo>
                    <a:pt x="143" y="242"/>
                  </a:lnTo>
                  <a:lnTo>
                    <a:pt x="128" y="287"/>
                  </a:lnTo>
                  <a:lnTo>
                    <a:pt x="113" y="332"/>
                  </a:lnTo>
                  <a:lnTo>
                    <a:pt x="113" y="372"/>
                  </a:lnTo>
                  <a:lnTo>
                    <a:pt x="105" y="417"/>
                  </a:lnTo>
                  <a:lnTo>
                    <a:pt x="105" y="479"/>
                  </a:lnTo>
                  <a:lnTo>
                    <a:pt x="83" y="479"/>
                  </a:lnTo>
                  <a:lnTo>
                    <a:pt x="68" y="490"/>
                  </a:lnTo>
                  <a:lnTo>
                    <a:pt x="45" y="490"/>
                  </a:lnTo>
                  <a:lnTo>
                    <a:pt x="45" y="485"/>
                  </a:lnTo>
                  <a:lnTo>
                    <a:pt x="30" y="485"/>
                  </a:lnTo>
                  <a:lnTo>
                    <a:pt x="30" y="479"/>
                  </a:lnTo>
                  <a:lnTo>
                    <a:pt x="15" y="468"/>
                  </a:lnTo>
                  <a:lnTo>
                    <a:pt x="8" y="456"/>
                  </a:lnTo>
                  <a:lnTo>
                    <a:pt x="8" y="440"/>
                  </a:lnTo>
                  <a:lnTo>
                    <a:pt x="0" y="428"/>
                  </a:lnTo>
                  <a:lnTo>
                    <a:pt x="8" y="389"/>
                  </a:lnTo>
                  <a:lnTo>
                    <a:pt x="15" y="349"/>
                  </a:lnTo>
                  <a:lnTo>
                    <a:pt x="15" y="315"/>
                  </a:lnTo>
                  <a:lnTo>
                    <a:pt x="30" y="276"/>
                  </a:lnTo>
                  <a:lnTo>
                    <a:pt x="30" y="253"/>
                  </a:lnTo>
                  <a:lnTo>
                    <a:pt x="38" y="231"/>
                  </a:lnTo>
                  <a:lnTo>
                    <a:pt x="45" y="208"/>
                  </a:lnTo>
                  <a:lnTo>
                    <a:pt x="60" y="191"/>
                  </a:lnTo>
                  <a:lnTo>
                    <a:pt x="68" y="169"/>
                  </a:lnTo>
                  <a:lnTo>
                    <a:pt x="75" y="146"/>
                  </a:lnTo>
                  <a:lnTo>
                    <a:pt x="90" y="129"/>
                  </a:lnTo>
                  <a:lnTo>
                    <a:pt x="105" y="107"/>
                  </a:lnTo>
                  <a:lnTo>
                    <a:pt x="128" y="90"/>
                  </a:lnTo>
                  <a:lnTo>
                    <a:pt x="143" y="73"/>
                  </a:lnTo>
                  <a:lnTo>
                    <a:pt x="188" y="39"/>
                  </a:lnTo>
                  <a:lnTo>
                    <a:pt x="211" y="28"/>
                  </a:lnTo>
                  <a:lnTo>
                    <a:pt x="233" y="17"/>
                  </a:lnTo>
                  <a:lnTo>
                    <a:pt x="263" y="5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Freeform 102"/>
            <p:cNvSpPr>
              <a:spLocks/>
            </p:cNvSpPr>
            <p:nvPr/>
          </p:nvSpPr>
          <p:spPr bwMode="auto">
            <a:xfrm>
              <a:off x="4940" y="1134"/>
              <a:ext cx="309" cy="456"/>
            </a:xfrm>
            <a:custGeom>
              <a:avLst/>
              <a:gdLst>
                <a:gd name="T0" fmla="*/ 256 w 309"/>
                <a:gd name="T1" fmla="*/ 101 h 456"/>
                <a:gd name="T2" fmla="*/ 271 w 309"/>
                <a:gd name="T3" fmla="*/ 124 h 456"/>
                <a:gd name="T4" fmla="*/ 279 w 309"/>
                <a:gd name="T5" fmla="*/ 141 h 456"/>
                <a:gd name="T6" fmla="*/ 286 w 309"/>
                <a:gd name="T7" fmla="*/ 157 h 456"/>
                <a:gd name="T8" fmla="*/ 294 w 309"/>
                <a:gd name="T9" fmla="*/ 180 h 456"/>
                <a:gd name="T10" fmla="*/ 301 w 309"/>
                <a:gd name="T11" fmla="*/ 197 h 456"/>
                <a:gd name="T12" fmla="*/ 301 w 309"/>
                <a:gd name="T13" fmla="*/ 242 h 456"/>
                <a:gd name="T14" fmla="*/ 309 w 309"/>
                <a:gd name="T15" fmla="*/ 259 h 456"/>
                <a:gd name="T16" fmla="*/ 301 w 309"/>
                <a:gd name="T17" fmla="*/ 287 h 456"/>
                <a:gd name="T18" fmla="*/ 301 w 309"/>
                <a:gd name="T19" fmla="*/ 332 h 456"/>
                <a:gd name="T20" fmla="*/ 294 w 309"/>
                <a:gd name="T21" fmla="*/ 355 h 456"/>
                <a:gd name="T22" fmla="*/ 286 w 309"/>
                <a:gd name="T23" fmla="*/ 377 h 456"/>
                <a:gd name="T24" fmla="*/ 271 w 309"/>
                <a:gd name="T25" fmla="*/ 406 h 456"/>
                <a:gd name="T26" fmla="*/ 264 w 309"/>
                <a:gd name="T27" fmla="*/ 428 h 456"/>
                <a:gd name="T28" fmla="*/ 249 w 309"/>
                <a:gd name="T29" fmla="*/ 451 h 456"/>
                <a:gd name="T30" fmla="*/ 241 w 309"/>
                <a:gd name="T31" fmla="*/ 451 h 456"/>
                <a:gd name="T32" fmla="*/ 226 w 309"/>
                <a:gd name="T33" fmla="*/ 456 h 456"/>
                <a:gd name="T34" fmla="*/ 181 w 309"/>
                <a:gd name="T35" fmla="*/ 456 h 456"/>
                <a:gd name="T36" fmla="*/ 166 w 309"/>
                <a:gd name="T37" fmla="*/ 445 h 456"/>
                <a:gd name="T38" fmla="*/ 173 w 309"/>
                <a:gd name="T39" fmla="*/ 411 h 456"/>
                <a:gd name="T40" fmla="*/ 181 w 309"/>
                <a:gd name="T41" fmla="*/ 377 h 456"/>
                <a:gd name="T42" fmla="*/ 188 w 309"/>
                <a:gd name="T43" fmla="*/ 344 h 456"/>
                <a:gd name="T44" fmla="*/ 196 w 309"/>
                <a:gd name="T45" fmla="*/ 304 h 456"/>
                <a:gd name="T46" fmla="*/ 203 w 309"/>
                <a:gd name="T47" fmla="*/ 270 h 456"/>
                <a:gd name="T48" fmla="*/ 203 w 309"/>
                <a:gd name="T49" fmla="*/ 236 h 456"/>
                <a:gd name="T50" fmla="*/ 196 w 309"/>
                <a:gd name="T51" fmla="*/ 197 h 456"/>
                <a:gd name="T52" fmla="*/ 181 w 309"/>
                <a:gd name="T53" fmla="*/ 163 h 456"/>
                <a:gd name="T54" fmla="*/ 158 w 309"/>
                <a:gd name="T55" fmla="*/ 146 h 456"/>
                <a:gd name="T56" fmla="*/ 143 w 309"/>
                <a:gd name="T57" fmla="*/ 129 h 456"/>
                <a:gd name="T58" fmla="*/ 121 w 309"/>
                <a:gd name="T59" fmla="*/ 107 h 456"/>
                <a:gd name="T60" fmla="*/ 98 w 309"/>
                <a:gd name="T61" fmla="*/ 90 h 456"/>
                <a:gd name="T62" fmla="*/ 76 w 309"/>
                <a:gd name="T63" fmla="*/ 67 h 456"/>
                <a:gd name="T64" fmla="*/ 53 w 309"/>
                <a:gd name="T65" fmla="*/ 56 h 456"/>
                <a:gd name="T66" fmla="*/ 30 w 309"/>
                <a:gd name="T67" fmla="*/ 39 h 456"/>
                <a:gd name="T68" fmla="*/ 0 w 309"/>
                <a:gd name="T69" fmla="*/ 28 h 456"/>
                <a:gd name="T70" fmla="*/ 0 w 309"/>
                <a:gd name="T71" fmla="*/ 16 h 456"/>
                <a:gd name="T72" fmla="*/ 15 w 309"/>
                <a:gd name="T73" fmla="*/ 11 h 456"/>
                <a:gd name="T74" fmla="*/ 38 w 309"/>
                <a:gd name="T75" fmla="*/ 5 h 456"/>
                <a:gd name="T76" fmla="*/ 61 w 309"/>
                <a:gd name="T77" fmla="*/ 5 h 456"/>
                <a:gd name="T78" fmla="*/ 76 w 309"/>
                <a:gd name="T79" fmla="*/ 0 h 456"/>
                <a:gd name="T80" fmla="*/ 98 w 309"/>
                <a:gd name="T81" fmla="*/ 0 h 456"/>
                <a:gd name="T82" fmla="*/ 121 w 309"/>
                <a:gd name="T83" fmla="*/ 5 h 456"/>
                <a:gd name="T84" fmla="*/ 143 w 309"/>
                <a:gd name="T85" fmla="*/ 5 h 456"/>
                <a:gd name="T86" fmla="*/ 173 w 309"/>
                <a:gd name="T87" fmla="*/ 28 h 456"/>
                <a:gd name="T88" fmla="*/ 188 w 309"/>
                <a:gd name="T89" fmla="*/ 33 h 456"/>
                <a:gd name="T90" fmla="*/ 249 w 309"/>
                <a:gd name="T91" fmla="*/ 79 h 456"/>
                <a:gd name="T92" fmla="*/ 256 w 309"/>
                <a:gd name="T93" fmla="*/ 90 h 456"/>
                <a:gd name="T94" fmla="*/ 256 w 309"/>
                <a:gd name="T95" fmla="*/ 101 h 45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09"/>
                <a:gd name="T145" fmla="*/ 0 h 456"/>
                <a:gd name="T146" fmla="*/ 309 w 309"/>
                <a:gd name="T147" fmla="*/ 456 h 45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09" h="456">
                  <a:moveTo>
                    <a:pt x="256" y="101"/>
                  </a:moveTo>
                  <a:lnTo>
                    <a:pt x="271" y="124"/>
                  </a:lnTo>
                  <a:lnTo>
                    <a:pt x="279" y="141"/>
                  </a:lnTo>
                  <a:lnTo>
                    <a:pt x="286" y="157"/>
                  </a:lnTo>
                  <a:lnTo>
                    <a:pt x="294" y="180"/>
                  </a:lnTo>
                  <a:lnTo>
                    <a:pt x="301" y="197"/>
                  </a:lnTo>
                  <a:lnTo>
                    <a:pt x="301" y="242"/>
                  </a:lnTo>
                  <a:lnTo>
                    <a:pt x="309" y="259"/>
                  </a:lnTo>
                  <a:lnTo>
                    <a:pt x="301" y="287"/>
                  </a:lnTo>
                  <a:lnTo>
                    <a:pt x="301" y="332"/>
                  </a:lnTo>
                  <a:lnTo>
                    <a:pt x="294" y="355"/>
                  </a:lnTo>
                  <a:lnTo>
                    <a:pt x="286" y="377"/>
                  </a:lnTo>
                  <a:lnTo>
                    <a:pt x="271" y="406"/>
                  </a:lnTo>
                  <a:lnTo>
                    <a:pt x="264" y="428"/>
                  </a:lnTo>
                  <a:lnTo>
                    <a:pt x="249" y="451"/>
                  </a:lnTo>
                  <a:lnTo>
                    <a:pt x="241" y="451"/>
                  </a:lnTo>
                  <a:lnTo>
                    <a:pt x="226" y="456"/>
                  </a:lnTo>
                  <a:lnTo>
                    <a:pt x="181" y="456"/>
                  </a:lnTo>
                  <a:lnTo>
                    <a:pt x="166" y="445"/>
                  </a:lnTo>
                  <a:lnTo>
                    <a:pt x="173" y="411"/>
                  </a:lnTo>
                  <a:lnTo>
                    <a:pt x="181" y="377"/>
                  </a:lnTo>
                  <a:lnTo>
                    <a:pt x="188" y="344"/>
                  </a:lnTo>
                  <a:lnTo>
                    <a:pt x="196" y="304"/>
                  </a:lnTo>
                  <a:lnTo>
                    <a:pt x="203" y="270"/>
                  </a:lnTo>
                  <a:lnTo>
                    <a:pt x="203" y="236"/>
                  </a:lnTo>
                  <a:lnTo>
                    <a:pt x="196" y="197"/>
                  </a:lnTo>
                  <a:lnTo>
                    <a:pt x="181" y="163"/>
                  </a:lnTo>
                  <a:lnTo>
                    <a:pt x="158" y="146"/>
                  </a:lnTo>
                  <a:lnTo>
                    <a:pt x="143" y="129"/>
                  </a:lnTo>
                  <a:lnTo>
                    <a:pt x="121" y="107"/>
                  </a:lnTo>
                  <a:lnTo>
                    <a:pt x="98" y="90"/>
                  </a:lnTo>
                  <a:lnTo>
                    <a:pt x="76" y="67"/>
                  </a:lnTo>
                  <a:lnTo>
                    <a:pt x="53" y="56"/>
                  </a:lnTo>
                  <a:lnTo>
                    <a:pt x="30" y="39"/>
                  </a:lnTo>
                  <a:lnTo>
                    <a:pt x="0" y="28"/>
                  </a:lnTo>
                  <a:lnTo>
                    <a:pt x="0" y="16"/>
                  </a:lnTo>
                  <a:lnTo>
                    <a:pt x="15" y="11"/>
                  </a:lnTo>
                  <a:lnTo>
                    <a:pt x="38" y="5"/>
                  </a:lnTo>
                  <a:lnTo>
                    <a:pt x="61" y="5"/>
                  </a:lnTo>
                  <a:lnTo>
                    <a:pt x="76" y="0"/>
                  </a:lnTo>
                  <a:lnTo>
                    <a:pt x="98" y="0"/>
                  </a:lnTo>
                  <a:lnTo>
                    <a:pt x="121" y="5"/>
                  </a:lnTo>
                  <a:lnTo>
                    <a:pt x="143" y="5"/>
                  </a:lnTo>
                  <a:lnTo>
                    <a:pt x="173" y="28"/>
                  </a:lnTo>
                  <a:lnTo>
                    <a:pt x="188" y="33"/>
                  </a:lnTo>
                  <a:lnTo>
                    <a:pt x="249" y="79"/>
                  </a:lnTo>
                  <a:lnTo>
                    <a:pt x="256" y="90"/>
                  </a:lnTo>
                  <a:lnTo>
                    <a:pt x="256" y="10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Freeform 103"/>
            <p:cNvSpPr>
              <a:spLocks/>
            </p:cNvSpPr>
            <p:nvPr/>
          </p:nvSpPr>
          <p:spPr bwMode="auto">
            <a:xfrm>
              <a:off x="932" y="1139"/>
              <a:ext cx="587" cy="226"/>
            </a:xfrm>
            <a:custGeom>
              <a:avLst/>
              <a:gdLst>
                <a:gd name="T0" fmla="*/ 564 w 587"/>
                <a:gd name="T1" fmla="*/ 40 h 226"/>
                <a:gd name="T2" fmla="*/ 527 w 587"/>
                <a:gd name="T3" fmla="*/ 57 h 226"/>
                <a:gd name="T4" fmla="*/ 482 w 587"/>
                <a:gd name="T5" fmla="*/ 74 h 226"/>
                <a:gd name="T6" fmla="*/ 437 w 587"/>
                <a:gd name="T7" fmla="*/ 85 h 226"/>
                <a:gd name="T8" fmla="*/ 391 w 587"/>
                <a:gd name="T9" fmla="*/ 96 h 226"/>
                <a:gd name="T10" fmla="*/ 346 w 587"/>
                <a:gd name="T11" fmla="*/ 107 h 226"/>
                <a:gd name="T12" fmla="*/ 301 w 587"/>
                <a:gd name="T13" fmla="*/ 124 h 226"/>
                <a:gd name="T14" fmla="*/ 256 w 587"/>
                <a:gd name="T15" fmla="*/ 141 h 226"/>
                <a:gd name="T16" fmla="*/ 218 w 587"/>
                <a:gd name="T17" fmla="*/ 158 h 226"/>
                <a:gd name="T18" fmla="*/ 188 w 587"/>
                <a:gd name="T19" fmla="*/ 164 h 226"/>
                <a:gd name="T20" fmla="*/ 166 w 587"/>
                <a:gd name="T21" fmla="*/ 175 h 226"/>
                <a:gd name="T22" fmla="*/ 136 w 587"/>
                <a:gd name="T23" fmla="*/ 186 h 226"/>
                <a:gd name="T24" fmla="*/ 113 w 587"/>
                <a:gd name="T25" fmla="*/ 192 h 226"/>
                <a:gd name="T26" fmla="*/ 98 w 587"/>
                <a:gd name="T27" fmla="*/ 186 h 226"/>
                <a:gd name="T28" fmla="*/ 91 w 587"/>
                <a:gd name="T29" fmla="*/ 192 h 226"/>
                <a:gd name="T30" fmla="*/ 76 w 587"/>
                <a:gd name="T31" fmla="*/ 220 h 226"/>
                <a:gd name="T32" fmla="*/ 53 w 587"/>
                <a:gd name="T33" fmla="*/ 226 h 226"/>
                <a:gd name="T34" fmla="*/ 31 w 587"/>
                <a:gd name="T35" fmla="*/ 220 h 226"/>
                <a:gd name="T36" fmla="*/ 8 w 587"/>
                <a:gd name="T37" fmla="*/ 209 h 226"/>
                <a:gd name="T38" fmla="*/ 0 w 587"/>
                <a:gd name="T39" fmla="*/ 198 h 226"/>
                <a:gd name="T40" fmla="*/ 8 w 587"/>
                <a:gd name="T41" fmla="*/ 169 h 226"/>
                <a:gd name="T42" fmla="*/ 31 w 587"/>
                <a:gd name="T43" fmla="*/ 158 h 226"/>
                <a:gd name="T44" fmla="*/ 53 w 587"/>
                <a:gd name="T45" fmla="*/ 164 h 226"/>
                <a:gd name="T46" fmla="*/ 68 w 587"/>
                <a:gd name="T47" fmla="*/ 169 h 226"/>
                <a:gd name="T48" fmla="*/ 83 w 587"/>
                <a:gd name="T49" fmla="*/ 175 h 226"/>
                <a:gd name="T50" fmla="*/ 121 w 587"/>
                <a:gd name="T51" fmla="*/ 147 h 226"/>
                <a:gd name="T52" fmla="*/ 166 w 587"/>
                <a:gd name="T53" fmla="*/ 130 h 226"/>
                <a:gd name="T54" fmla="*/ 211 w 587"/>
                <a:gd name="T55" fmla="*/ 119 h 226"/>
                <a:gd name="T56" fmla="*/ 256 w 587"/>
                <a:gd name="T57" fmla="*/ 96 h 226"/>
                <a:gd name="T58" fmla="*/ 294 w 587"/>
                <a:gd name="T59" fmla="*/ 85 h 226"/>
                <a:gd name="T60" fmla="*/ 324 w 587"/>
                <a:gd name="T61" fmla="*/ 74 h 226"/>
                <a:gd name="T62" fmla="*/ 361 w 587"/>
                <a:gd name="T63" fmla="*/ 62 h 226"/>
                <a:gd name="T64" fmla="*/ 399 w 587"/>
                <a:gd name="T65" fmla="*/ 57 h 226"/>
                <a:gd name="T66" fmla="*/ 429 w 587"/>
                <a:gd name="T67" fmla="*/ 45 h 226"/>
                <a:gd name="T68" fmla="*/ 467 w 587"/>
                <a:gd name="T69" fmla="*/ 34 h 226"/>
                <a:gd name="T70" fmla="*/ 504 w 587"/>
                <a:gd name="T71" fmla="*/ 17 h 226"/>
                <a:gd name="T72" fmla="*/ 534 w 587"/>
                <a:gd name="T73" fmla="*/ 6 h 226"/>
                <a:gd name="T74" fmla="*/ 549 w 587"/>
                <a:gd name="T75" fmla="*/ 0 h 226"/>
                <a:gd name="T76" fmla="*/ 572 w 587"/>
                <a:gd name="T77" fmla="*/ 6 h 226"/>
                <a:gd name="T78" fmla="*/ 579 w 587"/>
                <a:gd name="T79" fmla="*/ 23 h 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87"/>
                <a:gd name="T121" fmla="*/ 0 h 226"/>
                <a:gd name="T122" fmla="*/ 587 w 587"/>
                <a:gd name="T123" fmla="*/ 226 h 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87" h="226">
                  <a:moveTo>
                    <a:pt x="587" y="34"/>
                  </a:moveTo>
                  <a:lnTo>
                    <a:pt x="564" y="40"/>
                  </a:lnTo>
                  <a:lnTo>
                    <a:pt x="549" y="51"/>
                  </a:lnTo>
                  <a:lnTo>
                    <a:pt x="527" y="57"/>
                  </a:lnTo>
                  <a:lnTo>
                    <a:pt x="504" y="62"/>
                  </a:lnTo>
                  <a:lnTo>
                    <a:pt x="482" y="74"/>
                  </a:lnTo>
                  <a:lnTo>
                    <a:pt x="459" y="79"/>
                  </a:lnTo>
                  <a:lnTo>
                    <a:pt x="437" y="85"/>
                  </a:lnTo>
                  <a:lnTo>
                    <a:pt x="414" y="90"/>
                  </a:lnTo>
                  <a:lnTo>
                    <a:pt x="391" y="96"/>
                  </a:lnTo>
                  <a:lnTo>
                    <a:pt x="369" y="102"/>
                  </a:lnTo>
                  <a:lnTo>
                    <a:pt x="346" y="107"/>
                  </a:lnTo>
                  <a:lnTo>
                    <a:pt x="324" y="119"/>
                  </a:lnTo>
                  <a:lnTo>
                    <a:pt x="301" y="124"/>
                  </a:lnTo>
                  <a:lnTo>
                    <a:pt x="279" y="130"/>
                  </a:lnTo>
                  <a:lnTo>
                    <a:pt x="256" y="141"/>
                  </a:lnTo>
                  <a:lnTo>
                    <a:pt x="234" y="152"/>
                  </a:lnTo>
                  <a:lnTo>
                    <a:pt x="218" y="158"/>
                  </a:lnTo>
                  <a:lnTo>
                    <a:pt x="203" y="158"/>
                  </a:lnTo>
                  <a:lnTo>
                    <a:pt x="188" y="164"/>
                  </a:lnTo>
                  <a:lnTo>
                    <a:pt x="173" y="169"/>
                  </a:lnTo>
                  <a:lnTo>
                    <a:pt x="166" y="175"/>
                  </a:lnTo>
                  <a:lnTo>
                    <a:pt x="151" y="181"/>
                  </a:lnTo>
                  <a:lnTo>
                    <a:pt x="136" y="186"/>
                  </a:lnTo>
                  <a:lnTo>
                    <a:pt x="121" y="192"/>
                  </a:lnTo>
                  <a:lnTo>
                    <a:pt x="113" y="192"/>
                  </a:lnTo>
                  <a:lnTo>
                    <a:pt x="106" y="186"/>
                  </a:lnTo>
                  <a:lnTo>
                    <a:pt x="98" y="186"/>
                  </a:lnTo>
                  <a:lnTo>
                    <a:pt x="91" y="181"/>
                  </a:lnTo>
                  <a:lnTo>
                    <a:pt x="91" y="192"/>
                  </a:lnTo>
                  <a:lnTo>
                    <a:pt x="83" y="203"/>
                  </a:lnTo>
                  <a:lnTo>
                    <a:pt x="76" y="220"/>
                  </a:lnTo>
                  <a:lnTo>
                    <a:pt x="61" y="226"/>
                  </a:lnTo>
                  <a:lnTo>
                    <a:pt x="53" y="226"/>
                  </a:lnTo>
                  <a:lnTo>
                    <a:pt x="46" y="220"/>
                  </a:lnTo>
                  <a:lnTo>
                    <a:pt x="31" y="220"/>
                  </a:lnTo>
                  <a:lnTo>
                    <a:pt x="15" y="209"/>
                  </a:lnTo>
                  <a:lnTo>
                    <a:pt x="8" y="209"/>
                  </a:lnTo>
                  <a:lnTo>
                    <a:pt x="8" y="203"/>
                  </a:lnTo>
                  <a:lnTo>
                    <a:pt x="0" y="198"/>
                  </a:lnTo>
                  <a:lnTo>
                    <a:pt x="0" y="181"/>
                  </a:lnTo>
                  <a:lnTo>
                    <a:pt x="8" y="169"/>
                  </a:lnTo>
                  <a:lnTo>
                    <a:pt x="23" y="164"/>
                  </a:lnTo>
                  <a:lnTo>
                    <a:pt x="31" y="158"/>
                  </a:lnTo>
                  <a:lnTo>
                    <a:pt x="46" y="158"/>
                  </a:lnTo>
                  <a:lnTo>
                    <a:pt x="53" y="164"/>
                  </a:lnTo>
                  <a:lnTo>
                    <a:pt x="61" y="164"/>
                  </a:lnTo>
                  <a:lnTo>
                    <a:pt x="68" y="169"/>
                  </a:lnTo>
                  <a:lnTo>
                    <a:pt x="76" y="169"/>
                  </a:lnTo>
                  <a:lnTo>
                    <a:pt x="83" y="175"/>
                  </a:lnTo>
                  <a:lnTo>
                    <a:pt x="98" y="158"/>
                  </a:lnTo>
                  <a:lnTo>
                    <a:pt x="121" y="147"/>
                  </a:lnTo>
                  <a:lnTo>
                    <a:pt x="143" y="141"/>
                  </a:lnTo>
                  <a:lnTo>
                    <a:pt x="166" y="130"/>
                  </a:lnTo>
                  <a:lnTo>
                    <a:pt x="188" y="124"/>
                  </a:lnTo>
                  <a:lnTo>
                    <a:pt x="211" y="119"/>
                  </a:lnTo>
                  <a:lnTo>
                    <a:pt x="234" y="107"/>
                  </a:lnTo>
                  <a:lnTo>
                    <a:pt x="256" y="96"/>
                  </a:lnTo>
                  <a:lnTo>
                    <a:pt x="271" y="90"/>
                  </a:lnTo>
                  <a:lnTo>
                    <a:pt x="294" y="85"/>
                  </a:lnTo>
                  <a:lnTo>
                    <a:pt x="309" y="79"/>
                  </a:lnTo>
                  <a:lnTo>
                    <a:pt x="324" y="74"/>
                  </a:lnTo>
                  <a:lnTo>
                    <a:pt x="346" y="68"/>
                  </a:lnTo>
                  <a:lnTo>
                    <a:pt x="361" y="62"/>
                  </a:lnTo>
                  <a:lnTo>
                    <a:pt x="384" y="62"/>
                  </a:lnTo>
                  <a:lnTo>
                    <a:pt x="399" y="57"/>
                  </a:lnTo>
                  <a:lnTo>
                    <a:pt x="414" y="51"/>
                  </a:lnTo>
                  <a:lnTo>
                    <a:pt x="429" y="45"/>
                  </a:lnTo>
                  <a:lnTo>
                    <a:pt x="452" y="40"/>
                  </a:lnTo>
                  <a:lnTo>
                    <a:pt x="467" y="34"/>
                  </a:lnTo>
                  <a:lnTo>
                    <a:pt x="482" y="28"/>
                  </a:lnTo>
                  <a:lnTo>
                    <a:pt x="504" y="17"/>
                  </a:lnTo>
                  <a:lnTo>
                    <a:pt x="519" y="11"/>
                  </a:lnTo>
                  <a:lnTo>
                    <a:pt x="534" y="6"/>
                  </a:lnTo>
                  <a:lnTo>
                    <a:pt x="542" y="6"/>
                  </a:lnTo>
                  <a:lnTo>
                    <a:pt x="549" y="0"/>
                  </a:lnTo>
                  <a:lnTo>
                    <a:pt x="572" y="0"/>
                  </a:lnTo>
                  <a:lnTo>
                    <a:pt x="572" y="6"/>
                  </a:lnTo>
                  <a:lnTo>
                    <a:pt x="579" y="17"/>
                  </a:lnTo>
                  <a:lnTo>
                    <a:pt x="579" y="23"/>
                  </a:lnTo>
                  <a:lnTo>
                    <a:pt x="587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104"/>
            <p:cNvSpPr>
              <a:spLocks/>
            </p:cNvSpPr>
            <p:nvPr/>
          </p:nvSpPr>
          <p:spPr bwMode="auto">
            <a:xfrm>
              <a:off x="1812" y="1139"/>
              <a:ext cx="489" cy="181"/>
            </a:xfrm>
            <a:custGeom>
              <a:avLst/>
              <a:gdLst>
                <a:gd name="T0" fmla="*/ 143 w 489"/>
                <a:gd name="T1" fmla="*/ 40 h 181"/>
                <a:gd name="T2" fmla="*/ 188 w 489"/>
                <a:gd name="T3" fmla="*/ 51 h 181"/>
                <a:gd name="T4" fmla="*/ 233 w 489"/>
                <a:gd name="T5" fmla="*/ 62 h 181"/>
                <a:gd name="T6" fmla="*/ 278 w 489"/>
                <a:gd name="T7" fmla="*/ 79 h 181"/>
                <a:gd name="T8" fmla="*/ 331 w 489"/>
                <a:gd name="T9" fmla="*/ 96 h 181"/>
                <a:gd name="T10" fmla="*/ 376 w 489"/>
                <a:gd name="T11" fmla="*/ 107 h 181"/>
                <a:gd name="T12" fmla="*/ 421 w 489"/>
                <a:gd name="T13" fmla="*/ 124 h 181"/>
                <a:gd name="T14" fmla="*/ 466 w 489"/>
                <a:gd name="T15" fmla="*/ 141 h 181"/>
                <a:gd name="T16" fmla="*/ 489 w 489"/>
                <a:gd name="T17" fmla="*/ 158 h 181"/>
                <a:gd name="T18" fmla="*/ 474 w 489"/>
                <a:gd name="T19" fmla="*/ 175 h 181"/>
                <a:gd name="T20" fmla="*/ 451 w 489"/>
                <a:gd name="T21" fmla="*/ 175 h 181"/>
                <a:gd name="T22" fmla="*/ 421 w 489"/>
                <a:gd name="T23" fmla="*/ 169 h 181"/>
                <a:gd name="T24" fmla="*/ 399 w 489"/>
                <a:gd name="T25" fmla="*/ 158 h 181"/>
                <a:gd name="T26" fmla="*/ 369 w 489"/>
                <a:gd name="T27" fmla="*/ 152 h 181"/>
                <a:gd name="T28" fmla="*/ 346 w 489"/>
                <a:gd name="T29" fmla="*/ 141 h 181"/>
                <a:gd name="T30" fmla="*/ 316 w 489"/>
                <a:gd name="T31" fmla="*/ 130 h 181"/>
                <a:gd name="T32" fmla="*/ 286 w 489"/>
                <a:gd name="T33" fmla="*/ 119 h 181"/>
                <a:gd name="T34" fmla="*/ 263 w 489"/>
                <a:gd name="T35" fmla="*/ 113 h 181"/>
                <a:gd name="T36" fmla="*/ 233 w 489"/>
                <a:gd name="T37" fmla="*/ 102 h 181"/>
                <a:gd name="T38" fmla="*/ 203 w 489"/>
                <a:gd name="T39" fmla="*/ 96 h 181"/>
                <a:gd name="T40" fmla="*/ 166 w 489"/>
                <a:gd name="T41" fmla="*/ 85 h 181"/>
                <a:gd name="T42" fmla="*/ 136 w 489"/>
                <a:gd name="T43" fmla="*/ 74 h 181"/>
                <a:gd name="T44" fmla="*/ 105 w 489"/>
                <a:gd name="T45" fmla="*/ 62 h 181"/>
                <a:gd name="T46" fmla="*/ 75 w 489"/>
                <a:gd name="T47" fmla="*/ 57 h 181"/>
                <a:gd name="T48" fmla="*/ 45 w 489"/>
                <a:gd name="T49" fmla="*/ 45 h 181"/>
                <a:gd name="T50" fmla="*/ 15 w 489"/>
                <a:gd name="T51" fmla="*/ 28 h 181"/>
                <a:gd name="T52" fmla="*/ 0 w 489"/>
                <a:gd name="T53" fmla="*/ 6 h 181"/>
                <a:gd name="T54" fmla="*/ 23 w 489"/>
                <a:gd name="T55" fmla="*/ 0 h 181"/>
                <a:gd name="T56" fmla="*/ 60 w 489"/>
                <a:gd name="T57" fmla="*/ 6 h 181"/>
                <a:gd name="T58" fmla="*/ 75 w 489"/>
                <a:gd name="T59" fmla="*/ 11 h 181"/>
                <a:gd name="T60" fmla="*/ 98 w 489"/>
                <a:gd name="T61" fmla="*/ 23 h 181"/>
                <a:gd name="T62" fmla="*/ 121 w 489"/>
                <a:gd name="T63" fmla="*/ 34 h 1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9"/>
                <a:gd name="T97" fmla="*/ 0 h 181"/>
                <a:gd name="T98" fmla="*/ 489 w 489"/>
                <a:gd name="T99" fmla="*/ 181 h 1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9" h="181">
                  <a:moveTo>
                    <a:pt x="121" y="34"/>
                  </a:moveTo>
                  <a:lnTo>
                    <a:pt x="143" y="40"/>
                  </a:lnTo>
                  <a:lnTo>
                    <a:pt x="166" y="45"/>
                  </a:lnTo>
                  <a:lnTo>
                    <a:pt x="188" y="51"/>
                  </a:lnTo>
                  <a:lnTo>
                    <a:pt x="211" y="57"/>
                  </a:lnTo>
                  <a:lnTo>
                    <a:pt x="233" y="62"/>
                  </a:lnTo>
                  <a:lnTo>
                    <a:pt x="256" y="74"/>
                  </a:lnTo>
                  <a:lnTo>
                    <a:pt x="278" y="79"/>
                  </a:lnTo>
                  <a:lnTo>
                    <a:pt x="301" y="85"/>
                  </a:lnTo>
                  <a:lnTo>
                    <a:pt x="331" y="96"/>
                  </a:lnTo>
                  <a:lnTo>
                    <a:pt x="354" y="102"/>
                  </a:lnTo>
                  <a:lnTo>
                    <a:pt x="376" y="107"/>
                  </a:lnTo>
                  <a:lnTo>
                    <a:pt x="399" y="119"/>
                  </a:lnTo>
                  <a:lnTo>
                    <a:pt x="421" y="124"/>
                  </a:lnTo>
                  <a:lnTo>
                    <a:pt x="444" y="136"/>
                  </a:lnTo>
                  <a:lnTo>
                    <a:pt x="466" y="141"/>
                  </a:lnTo>
                  <a:lnTo>
                    <a:pt x="489" y="152"/>
                  </a:lnTo>
                  <a:lnTo>
                    <a:pt x="489" y="158"/>
                  </a:lnTo>
                  <a:lnTo>
                    <a:pt x="481" y="164"/>
                  </a:lnTo>
                  <a:lnTo>
                    <a:pt x="474" y="175"/>
                  </a:lnTo>
                  <a:lnTo>
                    <a:pt x="466" y="181"/>
                  </a:lnTo>
                  <a:lnTo>
                    <a:pt x="451" y="175"/>
                  </a:lnTo>
                  <a:lnTo>
                    <a:pt x="436" y="175"/>
                  </a:lnTo>
                  <a:lnTo>
                    <a:pt x="421" y="169"/>
                  </a:lnTo>
                  <a:lnTo>
                    <a:pt x="414" y="164"/>
                  </a:lnTo>
                  <a:lnTo>
                    <a:pt x="399" y="158"/>
                  </a:lnTo>
                  <a:lnTo>
                    <a:pt x="384" y="158"/>
                  </a:lnTo>
                  <a:lnTo>
                    <a:pt x="369" y="152"/>
                  </a:lnTo>
                  <a:lnTo>
                    <a:pt x="354" y="147"/>
                  </a:lnTo>
                  <a:lnTo>
                    <a:pt x="346" y="141"/>
                  </a:lnTo>
                  <a:lnTo>
                    <a:pt x="331" y="136"/>
                  </a:lnTo>
                  <a:lnTo>
                    <a:pt x="316" y="130"/>
                  </a:lnTo>
                  <a:lnTo>
                    <a:pt x="301" y="124"/>
                  </a:lnTo>
                  <a:lnTo>
                    <a:pt x="286" y="119"/>
                  </a:lnTo>
                  <a:lnTo>
                    <a:pt x="278" y="119"/>
                  </a:lnTo>
                  <a:lnTo>
                    <a:pt x="263" y="113"/>
                  </a:lnTo>
                  <a:lnTo>
                    <a:pt x="248" y="107"/>
                  </a:lnTo>
                  <a:lnTo>
                    <a:pt x="233" y="102"/>
                  </a:lnTo>
                  <a:lnTo>
                    <a:pt x="218" y="96"/>
                  </a:lnTo>
                  <a:lnTo>
                    <a:pt x="203" y="96"/>
                  </a:lnTo>
                  <a:lnTo>
                    <a:pt x="188" y="90"/>
                  </a:lnTo>
                  <a:lnTo>
                    <a:pt x="166" y="85"/>
                  </a:lnTo>
                  <a:lnTo>
                    <a:pt x="151" y="79"/>
                  </a:lnTo>
                  <a:lnTo>
                    <a:pt x="136" y="74"/>
                  </a:lnTo>
                  <a:lnTo>
                    <a:pt x="121" y="68"/>
                  </a:lnTo>
                  <a:lnTo>
                    <a:pt x="105" y="62"/>
                  </a:lnTo>
                  <a:lnTo>
                    <a:pt x="90" y="62"/>
                  </a:lnTo>
                  <a:lnTo>
                    <a:pt x="75" y="57"/>
                  </a:lnTo>
                  <a:lnTo>
                    <a:pt x="60" y="51"/>
                  </a:lnTo>
                  <a:lnTo>
                    <a:pt x="45" y="45"/>
                  </a:lnTo>
                  <a:lnTo>
                    <a:pt x="30" y="34"/>
                  </a:lnTo>
                  <a:lnTo>
                    <a:pt x="15" y="28"/>
                  </a:lnTo>
                  <a:lnTo>
                    <a:pt x="0" y="23"/>
                  </a:lnTo>
                  <a:lnTo>
                    <a:pt x="0" y="6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75" y="11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05" y="28"/>
                  </a:lnTo>
                  <a:lnTo>
                    <a:pt x="121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Freeform 105"/>
            <p:cNvSpPr>
              <a:spLocks/>
            </p:cNvSpPr>
            <p:nvPr/>
          </p:nvSpPr>
          <p:spPr bwMode="auto">
            <a:xfrm>
              <a:off x="1023" y="1173"/>
              <a:ext cx="60" cy="34"/>
            </a:xfrm>
            <a:custGeom>
              <a:avLst/>
              <a:gdLst>
                <a:gd name="T0" fmla="*/ 60 w 60"/>
                <a:gd name="T1" fmla="*/ 6 h 34"/>
                <a:gd name="T2" fmla="*/ 60 w 60"/>
                <a:gd name="T3" fmla="*/ 28 h 34"/>
                <a:gd name="T4" fmla="*/ 52 w 60"/>
                <a:gd name="T5" fmla="*/ 34 h 34"/>
                <a:gd name="T6" fmla="*/ 7 w 60"/>
                <a:gd name="T7" fmla="*/ 34 h 34"/>
                <a:gd name="T8" fmla="*/ 7 w 60"/>
                <a:gd name="T9" fmla="*/ 28 h 34"/>
                <a:gd name="T10" fmla="*/ 0 w 60"/>
                <a:gd name="T11" fmla="*/ 23 h 34"/>
                <a:gd name="T12" fmla="*/ 0 w 60"/>
                <a:gd name="T13" fmla="*/ 11 h 34"/>
                <a:gd name="T14" fmla="*/ 15 w 60"/>
                <a:gd name="T15" fmla="*/ 0 h 34"/>
                <a:gd name="T16" fmla="*/ 45 w 60"/>
                <a:gd name="T17" fmla="*/ 0 h 34"/>
                <a:gd name="T18" fmla="*/ 52 w 60"/>
                <a:gd name="T19" fmla="*/ 6 h 34"/>
                <a:gd name="T20" fmla="*/ 60 w 60"/>
                <a:gd name="T21" fmla="*/ 6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6"/>
                  </a:moveTo>
                  <a:lnTo>
                    <a:pt x="60" y="28"/>
                  </a:lnTo>
                  <a:lnTo>
                    <a:pt x="52" y="34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Freeform 106"/>
            <p:cNvSpPr>
              <a:spLocks/>
            </p:cNvSpPr>
            <p:nvPr/>
          </p:nvSpPr>
          <p:spPr bwMode="auto">
            <a:xfrm>
              <a:off x="1767" y="1173"/>
              <a:ext cx="376" cy="276"/>
            </a:xfrm>
            <a:custGeom>
              <a:avLst/>
              <a:gdLst>
                <a:gd name="T0" fmla="*/ 369 w 376"/>
                <a:gd name="T1" fmla="*/ 248 h 276"/>
                <a:gd name="T2" fmla="*/ 369 w 376"/>
                <a:gd name="T3" fmla="*/ 259 h 276"/>
                <a:gd name="T4" fmla="*/ 376 w 376"/>
                <a:gd name="T5" fmla="*/ 259 h 276"/>
                <a:gd name="T6" fmla="*/ 354 w 376"/>
                <a:gd name="T7" fmla="*/ 276 h 276"/>
                <a:gd name="T8" fmla="*/ 323 w 376"/>
                <a:gd name="T9" fmla="*/ 276 h 276"/>
                <a:gd name="T10" fmla="*/ 301 w 376"/>
                <a:gd name="T11" fmla="*/ 259 h 276"/>
                <a:gd name="T12" fmla="*/ 286 w 376"/>
                <a:gd name="T13" fmla="*/ 243 h 276"/>
                <a:gd name="T14" fmla="*/ 15 w 376"/>
                <a:gd name="T15" fmla="*/ 40 h 276"/>
                <a:gd name="T16" fmla="*/ 0 w 376"/>
                <a:gd name="T17" fmla="*/ 23 h 276"/>
                <a:gd name="T18" fmla="*/ 38 w 376"/>
                <a:gd name="T19" fmla="*/ 0 h 276"/>
                <a:gd name="T20" fmla="*/ 60 w 376"/>
                <a:gd name="T21" fmla="*/ 11 h 276"/>
                <a:gd name="T22" fmla="*/ 75 w 376"/>
                <a:gd name="T23" fmla="*/ 28 h 276"/>
                <a:gd name="T24" fmla="*/ 98 w 376"/>
                <a:gd name="T25" fmla="*/ 45 h 276"/>
                <a:gd name="T26" fmla="*/ 120 w 376"/>
                <a:gd name="T27" fmla="*/ 56 h 276"/>
                <a:gd name="T28" fmla="*/ 135 w 376"/>
                <a:gd name="T29" fmla="*/ 73 h 276"/>
                <a:gd name="T30" fmla="*/ 218 w 376"/>
                <a:gd name="T31" fmla="*/ 135 h 276"/>
                <a:gd name="T32" fmla="*/ 248 w 376"/>
                <a:gd name="T33" fmla="*/ 152 h 276"/>
                <a:gd name="T34" fmla="*/ 263 w 376"/>
                <a:gd name="T35" fmla="*/ 169 h 276"/>
                <a:gd name="T36" fmla="*/ 308 w 376"/>
                <a:gd name="T37" fmla="*/ 203 h 276"/>
                <a:gd name="T38" fmla="*/ 331 w 376"/>
                <a:gd name="T39" fmla="*/ 214 h 276"/>
                <a:gd name="T40" fmla="*/ 354 w 376"/>
                <a:gd name="T41" fmla="*/ 231 h 276"/>
                <a:gd name="T42" fmla="*/ 369 w 376"/>
                <a:gd name="T43" fmla="*/ 248 h 2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76"/>
                <a:gd name="T67" fmla="*/ 0 h 276"/>
                <a:gd name="T68" fmla="*/ 376 w 376"/>
                <a:gd name="T69" fmla="*/ 276 h 27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76" h="276">
                  <a:moveTo>
                    <a:pt x="369" y="248"/>
                  </a:moveTo>
                  <a:lnTo>
                    <a:pt x="369" y="259"/>
                  </a:lnTo>
                  <a:lnTo>
                    <a:pt x="376" y="259"/>
                  </a:lnTo>
                  <a:lnTo>
                    <a:pt x="354" y="276"/>
                  </a:lnTo>
                  <a:lnTo>
                    <a:pt x="323" y="276"/>
                  </a:lnTo>
                  <a:lnTo>
                    <a:pt x="301" y="259"/>
                  </a:lnTo>
                  <a:lnTo>
                    <a:pt x="286" y="243"/>
                  </a:lnTo>
                  <a:lnTo>
                    <a:pt x="15" y="40"/>
                  </a:lnTo>
                  <a:lnTo>
                    <a:pt x="0" y="23"/>
                  </a:lnTo>
                  <a:lnTo>
                    <a:pt x="38" y="0"/>
                  </a:lnTo>
                  <a:lnTo>
                    <a:pt x="60" y="11"/>
                  </a:lnTo>
                  <a:lnTo>
                    <a:pt x="75" y="28"/>
                  </a:lnTo>
                  <a:lnTo>
                    <a:pt x="98" y="45"/>
                  </a:lnTo>
                  <a:lnTo>
                    <a:pt x="120" y="56"/>
                  </a:lnTo>
                  <a:lnTo>
                    <a:pt x="135" y="73"/>
                  </a:lnTo>
                  <a:lnTo>
                    <a:pt x="218" y="135"/>
                  </a:lnTo>
                  <a:lnTo>
                    <a:pt x="248" y="152"/>
                  </a:lnTo>
                  <a:lnTo>
                    <a:pt x="263" y="169"/>
                  </a:lnTo>
                  <a:lnTo>
                    <a:pt x="308" y="203"/>
                  </a:lnTo>
                  <a:lnTo>
                    <a:pt x="331" y="214"/>
                  </a:lnTo>
                  <a:lnTo>
                    <a:pt x="354" y="231"/>
                  </a:lnTo>
                  <a:lnTo>
                    <a:pt x="369" y="24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Freeform 107"/>
            <p:cNvSpPr>
              <a:spLocks/>
            </p:cNvSpPr>
            <p:nvPr/>
          </p:nvSpPr>
          <p:spPr bwMode="auto">
            <a:xfrm>
              <a:off x="2256" y="1173"/>
              <a:ext cx="60" cy="45"/>
            </a:xfrm>
            <a:custGeom>
              <a:avLst/>
              <a:gdLst>
                <a:gd name="T0" fmla="*/ 60 w 60"/>
                <a:gd name="T1" fmla="*/ 11 h 45"/>
                <a:gd name="T2" fmla="*/ 60 w 60"/>
                <a:gd name="T3" fmla="*/ 23 h 45"/>
                <a:gd name="T4" fmla="*/ 53 w 60"/>
                <a:gd name="T5" fmla="*/ 28 h 45"/>
                <a:gd name="T6" fmla="*/ 53 w 60"/>
                <a:gd name="T7" fmla="*/ 40 h 45"/>
                <a:gd name="T8" fmla="*/ 45 w 60"/>
                <a:gd name="T9" fmla="*/ 45 h 45"/>
                <a:gd name="T10" fmla="*/ 7 w 60"/>
                <a:gd name="T11" fmla="*/ 45 h 45"/>
                <a:gd name="T12" fmla="*/ 7 w 60"/>
                <a:gd name="T13" fmla="*/ 40 h 45"/>
                <a:gd name="T14" fmla="*/ 0 w 60"/>
                <a:gd name="T15" fmla="*/ 40 h 45"/>
                <a:gd name="T16" fmla="*/ 0 w 60"/>
                <a:gd name="T17" fmla="*/ 17 h 45"/>
                <a:gd name="T18" fmla="*/ 7 w 60"/>
                <a:gd name="T19" fmla="*/ 6 h 45"/>
                <a:gd name="T20" fmla="*/ 7 w 60"/>
                <a:gd name="T21" fmla="*/ 0 h 45"/>
                <a:gd name="T22" fmla="*/ 37 w 60"/>
                <a:gd name="T23" fmla="*/ 0 h 45"/>
                <a:gd name="T24" fmla="*/ 45 w 60"/>
                <a:gd name="T25" fmla="*/ 6 h 45"/>
                <a:gd name="T26" fmla="*/ 53 w 60"/>
                <a:gd name="T27" fmla="*/ 6 h 45"/>
                <a:gd name="T28" fmla="*/ 60 w 60"/>
                <a:gd name="T29" fmla="*/ 11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5"/>
                <a:gd name="T47" fmla="*/ 60 w 60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5">
                  <a:moveTo>
                    <a:pt x="60" y="11"/>
                  </a:moveTo>
                  <a:lnTo>
                    <a:pt x="60" y="23"/>
                  </a:lnTo>
                  <a:lnTo>
                    <a:pt x="53" y="28"/>
                  </a:lnTo>
                  <a:lnTo>
                    <a:pt x="53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7" y="6"/>
                  </a:lnTo>
                  <a:lnTo>
                    <a:pt x="7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Freeform 108"/>
            <p:cNvSpPr>
              <a:spLocks/>
            </p:cNvSpPr>
            <p:nvPr/>
          </p:nvSpPr>
          <p:spPr bwMode="auto">
            <a:xfrm>
              <a:off x="1203" y="1179"/>
              <a:ext cx="436" cy="366"/>
            </a:xfrm>
            <a:custGeom>
              <a:avLst/>
              <a:gdLst>
                <a:gd name="T0" fmla="*/ 436 w 436"/>
                <a:gd name="T1" fmla="*/ 34 h 366"/>
                <a:gd name="T2" fmla="*/ 414 w 436"/>
                <a:gd name="T3" fmla="*/ 79 h 366"/>
                <a:gd name="T4" fmla="*/ 391 w 436"/>
                <a:gd name="T5" fmla="*/ 118 h 366"/>
                <a:gd name="T6" fmla="*/ 369 w 436"/>
                <a:gd name="T7" fmla="*/ 163 h 366"/>
                <a:gd name="T8" fmla="*/ 346 w 436"/>
                <a:gd name="T9" fmla="*/ 203 h 366"/>
                <a:gd name="T10" fmla="*/ 316 w 436"/>
                <a:gd name="T11" fmla="*/ 242 h 366"/>
                <a:gd name="T12" fmla="*/ 293 w 436"/>
                <a:gd name="T13" fmla="*/ 287 h 366"/>
                <a:gd name="T14" fmla="*/ 271 w 436"/>
                <a:gd name="T15" fmla="*/ 327 h 366"/>
                <a:gd name="T16" fmla="*/ 248 w 436"/>
                <a:gd name="T17" fmla="*/ 366 h 366"/>
                <a:gd name="T18" fmla="*/ 211 w 436"/>
                <a:gd name="T19" fmla="*/ 366 h 366"/>
                <a:gd name="T20" fmla="*/ 211 w 436"/>
                <a:gd name="T21" fmla="*/ 361 h 366"/>
                <a:gd name="T22" fmla="*/ 203 w 436"/>
                <a:gd name="T23" fmla="*/ 361 h 366"/>
                <a:gd name="T24" fmla="*/ 203 w 436"/>
                <a:gd name="T25" fmla="*/ 349 h 366"/>
                <a:gd name="T26" fmla="*/ 211 w 436"/>
                <a:gd name="T27" fmla="*/ 344 h 366"/>
                <a:gd name="T28" fmla="*/ 211 w 436"/>
                <a:gd name="T29" fmla="*/ 332 h 366"/>
                <a:gd name="T30" fmla="*/ 218 w 436"/>
                <a:gd name="T31" fmla="*/ 327 h 366"/>
                <a:gd name="T32" fmla="*/ 233 w 436"/>
                <a:gd name="T33" fmla="*/ 287 h 366"/>
                <a:gd name="T34" fmla="*/ 256 w 436"/>
                <a:gd name="T35" fmla="*/ 248 h 366"/>
                <a:gd name="T36" fmla="*/ 278 w 436"/>
                <a:gd name="T37" fmla="*/ 214 h 366"/>
                <a:gd name="T38" fmla="*/ 301 w 436"/>
                <a:gd name="T39" fmla="*/ 180 h 366"/>
                <a:gd name="T40" fmla="*/ 323 w 436"/>
                <a:gd name="T41" fmla="*/ 141 h 366"/>
                <a:gd name="T42" fmla="*/ 346 w 436"/>
                <a:gd name="T43" fmla="*/ 101 h 366"/>
                <a:gd name="T44" fmla="*/ 369 w 436"/>
                <a:gd name="T45" fmla="*/ 67 h 366"/>
                <a:gd name="T46" fmla="*/ 376 w 436"/>
                <a:gd name="T47" fmla="*/ 28 h 366"/>
                <a:gd name="T48" fmla="*/ 331 w 436"/>
                <a:gd name="T49" fmla="*/ 62 h 366"/>
                <a:gd name="T50" fmla="*/ 316 w 436"/>
                <a:gd name="T51" fmla="*/ 79 h 366"/>
                <a:gd name="T52" fmla="*/ 248 w 436"/>
                <a:gd name="T53" fmla="*/ 129 h 366"/>
                <a:gd name="T54" fmla="*/ 233 w 436"/>
                <a:gd name="T55" fmla="*/ 146 h 366"/>
                <a:gd name="T56" fmla="*/ 211 w 436"/>
                <a:gd name="T57" fmla="*/ 169 h 366"/>
                <a:gd name="T58" fmla="*/ 196 w 436"/>
                <a:gd name="T59" fmla="*/ 186 h 366"/>
                <a:gd name="T60" fmla="*/ 151 w 436"/>
                <a:gd name="T61" fmla="*/ 220 h 366"/>
                <a:gd name="T62" fmla="*/ 135 w 436"/>
                <a:gd name="T63" fmla="*/ 237 h 366"/>
                <a:gd name="T64" fmla="*/ 68 w 436"/>
                <a:gd name="T65" fmla="*/ 287 h 366"/>
                <a:gd name="T66" fmla="*/ 53 w 436"/>
                <a:gd name="T67" fmla="*/ 304 h 366"/>
                <a:gd name="T68" fmla="*/ 8 w 436"/>
                <a:gd name="T69" fmla="*/ 304 h 366"/>
                <a:gd name="T70" fmla="*/ 8 w 436"/>
                <a:gd name="T71" fmla="*/ 299 h 366"/>
                <a:gd name="T72" fmla="*/ 0 w 436"/>
                <a:gd name="T73" fmla="*/ 293 h 366"/>
                <a:gd name="T74" fmla="*/ 23 w 436"/>
                <a:gd name="T75" fmla="*/ 270 h 366"/>
                <a:gd name="T76" fmla="*/ 45 w 436"/>
                <a:gd name="T77" fmla="*/ 253 h 366"/>
                <a:gd name="T78" fmla="*/ 68 w 436"/>
                <a:gd name="T79" fmla="*/ 242 h 366"/>
                <a:gd name="T80" fmla="*/ 83 w 436"/>
                <a:gd name="T81" fmla="*/ 220 h 366"/>
                <a:gd name="T82" fmla="*/ 128 w 436"/>
                <a:gd name="T83" fmla="*/ 186 h 366"/>
                <a:gd name="T84" fmla="*/ 143 w 436"/>
                <a:gd name="T85" fmla="*/ 169 h 366"/>
                <a:gd name="T86" fmla="*/ 158 w 436"/>
                <a:gd name="T87" fmla="*/ 146 h 366"/>
                <a:gd name="T88" fmla="*/ 331 w 436"/>
                <a:gd name="T89" fmla="*/ 0 h 366"/>
                <a:gd name="T90" fmla="*/ 354 w 436"/>
                <a:gd name="T91" fmla="*/ 17 h 366"/>
                <a:gd name="T92" fmla="*/ 369 w 436"/>
                <a:gd name="T93" fmla="*/ 22 h 366"/>
                <a:gd name="T94" fmla="*/ 384 w 436"/>
                <a:gd name="T95" fmla="*/ 22 h 366"/>
                <a:gd name="T96" fmla="*/ 391 w 436"/>
                <a:gd name="T97" fmla="*/ 28 h 366"/>
                <a:gd name="T98" fmla="*/ 406 w 436"/>
                <a:gd name="T99" fmla="*/ 34 h 366"/>
                <a:gd name="T100" fmla="*/ 436 w 436"/>
                <a:gd name="T101" fmla="*/ 34 h 3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36"/>
                <a:gd name="T154" fmla="*/ 0 h 366"/>
                <a:gd name="T155" fmla="*/ 436 w 436"/>
                <a:gd name="T156" fmla="*/ 366 h 3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36" h="366">
                  <a:moveTo>
                    <a:pt x="436" y="34"/>
                  </a:moveTo>
                  <a:lnTo>
                    <a:pt x="414" y="79"/>
                  </a:lnTo>
                  <a:lnTo>
                    <a:pt x="391" y="118"/>
                  </a:lnTo>
                  <a:lnTo>
                    <a:pt x="369" y="163"/>
                  </a:lnTo>
                  <a:lnTo>
                    <a:pt x="346" y="203"/>
                  </a:lnTo>
                  <a:lnTo>
                    <a:pt x="316" y="242"/>
                  </a:lnTo>
                  <a:lnTo>
                    <a:pt x="293" y="287"/>
                  </a:lnTo>
                  <a:lnTo>
                    <a:pt x="271" y="327"/>
                  </a:lnTo>
                  <a:lnTo>
                    <a:pt x="248" y="366"/>
                  </a:lnTo>
                  <a:lnTo>
                    <a:pt x="211" y="366"/>
                  </a:lnTo>
                  <a:lnTo>
                    <a:pt x="211" y="361"/>
                  </a:lnTo>
                  <a:lnTo>
                    <a:pt x="203" y="361"/>
                  </a:lnTo>
                  <a:lnTo>
                    <a:pt x="203" y="349"/>
                  </a:lnTo>
                  <a:lnTo>
                    <a:pt x="211" y="344"/>
                  </a:lnTo>
                  <a:lnTo>
                    <a:pt x="211" y="332"/>
                  </a:lnTo>
                  <a:lnTo>
                    <a:pt x="218" y="327"/>
                  </a:lnTo>
                  <a:lnTo>
                    <a:pt x="233" y="287"/>
                  </a:lnTo>
                  <a:lnTo>
                    <a:pt x="256" y="248"/>
                  </a:lnTo>
                  <a:lnTo>
                    <a:pt x="278" y="214"/>
                  </a:lnTo>
                  <a:lnTo>
                    <a:pt x="301" y="180"/>
                  </a:lnTo>
                  <a:lnTo>
                    <a:pt x="323" y="141"/>
                  </a:lnTo>
                  <a:lnTo>
                    <a:pt x="346" y="101"/>
                  </a:lnTo>
                  <a:lnTo>
                    <a:pt x="369" y="67"/>
                  </a:lnTo>
                  <a:lnTo>
                    <a:pt x="376" y="28"/>
                  </a:lnTo>
                  <a:lnTo>
                    <a:pt x="331" y="62"/>
                  </a:lnTo>
                  <a:lnTo>
                    <a:pt x="316" y="79"/>
                  </a:lnTo>
                  <a:lnTo>
                    <a:pt x="248" y="129"/>
                  </a:lnTo>
                  <a:lnTo>
                    <a:pt x="233" y="146"/>
                  </a:lnTo>
                  <a:lnTo>
                    <a:pt x="211" y="169"/>
                  </a:lnTo>
                  <a:lnTo>
                    <a:pt x="196" y="186"/>
                  </a:lnTo>
                  <a:lnTo>
                    <a:pt x="151" y="220"/>
                  </a:lnTo>
                  <a:lnTo>
                    <a:pt x="135" y="237"/>
                  </a:lnTo>
                  <a:lnTo>
                    <a:pt x="68" y="287"/>
                  </a:lnTo>
                  <a:lnTo>
                    <a:pt x="53" y="304"/>
                  </a:lnTo>
                  <a:lnTo>
                    <a:pt x="8" y="304"/>
                  </a:lnTo>
                  <a:lnTo>
                    <a:pt x="8" y="299"/>
                  </a:lnTo>
                  <a:lnTo>
                    <a:pt x="0" y="293"/>
                  </a:lnTo>
                  <a:lnTo>
                    <a:pt x="23" y="270"/>
                  </a:lnTo>
                  <a:lnTo>
                    <a:pt x="45" y="253"/>
                  </a:lnTo>
                  <a:lnTo>
                    <a:pt x="68" y="242"/>
                  </a:lnTo>
                  <a:lnTo>
                    <a:pt x="83" y="220"/>
                  </a:lnTo>
                  <a:lnTo>
                    <a:pt x="128" y="186"/>
                  </a:lnTo>
                  <a:lnTo>
                    <a:pt x="143" y="169"/>
                  </a:lnTo>
                  <a:lnTo>
                    <a:pt x="158" y="146"/>
                  </a:lnTo>
                  <a:lnTo>
                    <a:pt x="331" y="0"/>
                  </a:lnTo>
                  <a:lnTo>
                    <a:pt x="354" y="17"/>
                  </a:lnTo>
                  <a:lnTo>
                    <a:pt x="369" y="22"/>
                  </a:lnTo>
                  <a:lnTo>
                    <a:pt x="384" y="22"/>
                  </a:lnTo>
                  <a:lnTo>
                    <a:pt x="391" y="28"/>
                  </a:lnTo>
                  <a:lnTo>
                    <a:pt x="406" y="34"/>
                  </a:lnTo>
                  <a:lnTo>
                    <a:pt x="436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Freeform 109"/>
            <p:cNvSpPr>
              <a:spLocks/>
            </p:cNvSpPr>
            <p:nvPr/>
          </p:nvSpPr>
          <p:spPr bwMode="auto">
            <a:xfrm>
              <a:off x="338" y="1190"/>
              <a:ext cx="647" cy="124"/>
            </a:xfrm>
            <a:custGeom>
              <a:avLst/>
              <a:gdLst>
                <a:gd name="T0" fmla="*/ 647 w 647"/>
                <a:gd name="T1" fmla="*/ 11 h 124"/>
                <a:gd name="T2" fmla="*/ 647 w 647"/>
                <a:gd name="T3" fmla="*/ 17 h 124"/>
                <a:gd name="T4" fmla="*/ 625 w 647"/>
                <a:gd name="T5" fmla="*/ 34 h 124"/>
                <a:gd name="T6" fmla="*/ 587 w 647"/>
                <a:gd name="T7" fmla="*/ 39 h 124"/>
                <a:gd name="T8" fmla="*/ 549 w 647"/>
                <a:gd name="T9" fmla="*/ 39 h 124"/>
                <a:gd name="T10" fmla="*/ 512 w 647"/>
                <a:gd name="T11" fmla="*/ 45 h 124"/>
                <a:gd name="T12" fmla="*/ 474 w 647"/>
                <a:gd name="T13" fmla="*/ 51 h 124"/>
                <a:gd name="T14" fmla="*/ 437 w 647"/>
                <a:gd name="T15" fmla="*/ 56 h 124"/>
                <a:gd name="T16" fmla="*/ 399 w 647"/>
                <a:gd name="T17" fmla="*/ 62 h 124"/>
                <a:gd name="T18" fmla="*/ 361 w 647"/>
                <a:gd name="T19" fmla="*/ 68 h 124"/>
                <a:gd name="T20" fmla="*/ 324 w 647"/>
                <a:gd name="T21" fmla="*/ 73 h 124"/>
                <a:gd name="T22" fmla="*/ 286 w 647"/>
                <a:gd name="T23" fmla="*/ 79 h 124"/>
                <a:gd name="T24" fmla="*/ 249 w 647"/>
                <a:gd name="T25" fmla="*/ 85 h 124"/>
                <a:gd name="T26" fmla="*/ 211 w 647"/>
                <a:gd name="T27" fmla="*/ 96 h 124"/>
                <a:gd name="T28" fmla="*/ 173 w 647"/>
                <a:gd name="T29" fmla="*/ 101 h 124"/>
                <a:gd name="T30" fmla="*/ 136 w 647"/>
                <a:gd name="T31" fmla="*/ 107 h 124"/>
                <a:gd name="T32" fmla="*/ 98 w 647"/>
                <a:gd name="T33" fmla="*/ 113 h 124"/>
                <a:gd name="T34" fmla="*/ 61 w 647"/>
                <a:gd name="T35" fmla="*/ 118 h 124"/>
                <a:gd name="T36" fmla="*/ 23 w 647"/>
                <a:gd name="T37" fmla="*/ 124 h 124"/>
                <a:gd name="T38" fmla="*/ 8 w 647"/>
                <a:gd name="T39" fmla="*/ 118 h 124"/>
                <a:gd name="T40" fmla="*/ 0 w 647"/>
                <a:gd name="T41" fmla="*/ 107 h 124"/>
                <a:gd name="T42" fmla="*/ 0 w 647"/>
                <a:gd name="T43" fmla="*/ 90 h 124"/>
                <a:gd name="T44" fmla="*/ 15 w 647"/>
                <a:gd name="T45" fmla="*/ 85 h 124"/>
                <a:gd name="T46" fmla="*/ 30 w 647"/>
                <a:gd name="T47" fmla="*/ 79 h 124"/>
                <a:gd name="T48" fmla="*/ 45 w 647"/>
                <a:gd name="T49" fmla="*/ 79 h 124"/>
                <a:gd name="T50" fmla="*/ 61 w 647"/>
                <a:gd name="T51" fmla="*/ 73 h 124"/>
                <a:gd name="T52" fmla="*/ 91 w 647"/>
                <a:gd name="T53" fmla="*/ 73 h 124"/>
                <a:gd name="T54" fmla="*/ 106 w 647"/>
                <a:gd name="T55" fmla="*/ 68 h 124"/>
                <a:gd name="T56" fmla="*/ 121 w 647"/>
                <a:gd name="T57" fmla="*/ 68 h 124"/>
                <a:gd name="T58" fmla="*/ 136 w 647"/>
                <a:gd name="T59" fmla="*/ 62 h 124"/>
                <a:gd name="T60" fmla="*/ 173 w 647"/>
                <a:gd name="T61" fmla="*/ 62 h 124"/>
                <a:gd name="T62" fmla="*/ 188 w 647"/>
                <a:gd name="T63" fmla="*/ 56 h 124"/>
                <a:gd name="T64" fmla="*/ 203 w 647"/>
                <a:gd name="T65" fmla="*/ 51 h 124"/>
                <a:gd name="T66" fmla="*/ 218 w 647"/>
                <a:gd name="T67" fmla="*/ 51 h 124"/>
                <a:gd name="T68" fmla="*/ 233 w 647"/>
                <a:gd name="T69" fmla="*/ 45 h 124"/>
                <a:gd name="T70" fmla="*/ 249 w 647"/>
                <a:gd name="T71" fmla="*/ 45 h 124"/>
                <a:gd name="T72" fmla="*/ 271 w 647"/>
                <a:gd name="T73" fmla="*/ 39 h 124"/>
                <a:gd name="T74" fmla="*/ 294 w 647"/>
                <a:gd name="T75" fmla="*/ 39 h 124"/>
                <a:gd name="T76" fmla="*/ 316 w 647"/>
                <a:gd name="T77" fmla="*/ 34 h 124"/>
                <a:gd name="T78" fmla="*/ 339 w 647"/>
                <a:gd name="T79" fmla="*/ 28 h 124"/>
                <a:gd name="T80" fmla="*/ 369 w 647"/>
                <a:gd name="T81" fmla="*/ 28 h 124"/>
                <a:gd name="T82" fmla="*/ 391 w 647"/>
                <a:gd name="T83" fmla="*/ 23 h 124"/>
                <a:gd name="T84" fmla="*/ 414 w 647"/>
                <a:gd name="T85" fmla="*/ 17 h 124"/>
                <a:gd name="T86" fmla="*/ 437 w 647"/>
                <a:gd name="T87" fmla="*/ 17 h 124"/>
                <a:gd name="T88" fmla="*/ 459 w 647"/>
                <a:gd name="T89" fmla="*/ 11 h 124"/>
                <a:gd name="T90" fmla="*/ 482 w 647"/>
                <a:gd name="T91" fmla="*/ 11 h 124"/>
                <a:gd name="T92" fmla="*/ 512 w 647"/>
                <a:gd name="T93" fmla="*/ 6 h 124"/>
                <a:gd name="T94" fmla="*/ 534 w 647"/>
                <a:gd name="T95" fmla="*/ 6 h 124"/>
                <a:gd name="T96" fmla="*/ 557 w 647"/>
                <a:gd name="T97" fmla="*/ 0 h 124"/>
                <a:gd name="T98" fmla="*/ 625 w 647"/>
                <a:gd name="T99" fmla="*/ 0 h 124"/>
                <a:gd name="T100" fmla="*/ 647 w 647"/>
                <a:gd name="T101" fmla="*/ 11 h 12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7"/>
                <a:gd name="T154" fmla="*/ 0 h 124"/>
                <a:gd name="T155" fmla="*/ 647 w 647"/>
                <a:gd name="T156" fmla="*/ 124 h 12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7" h="124">
                  <a:moveTo>
                    <a:pt x="647" y="11"/>
                  </a:moveTo>
                  <a:lnTo>
                    <a:pt x="647" y="17"/>
                  </a:lnTo>
                  <a:lnTo>
                    <a:pt x="625" y="34"/>
                  </a:lnTo>
                  <a:lnTo>
                    <a:pt x="587" y="39"/>
                  </a:lnTo>
                  <a:lnTo>
                    <a:pt x="549" y="39"/>
                  </a:lnTo>
                  <a:lnTo>
                    <a:pt x="512" y="45"/>
                  </a:lnTo>
                  <a:lnTo>
                    <a:pt x="474" y="51"/>
                  </a:lnTo>
                  <a:lnTo>
                    <a:pt x="437" y="56"/>
                  </a:lnTo>
                  <a:lnTo>
                    <a:pt x="399" y="62"/>
                  </a:lnTo>
                  <a:lnTo>
                    <a:pt x="361" y="68"/>
                  </a:lnTo>
                  <a:lnTo>
                    <a:pt x="324" y="73"/>
                  </a:lnTo>
                  <a:lnTo>
                    <a:pt x="286" y="79"/>
                  </a:lnTo>
                  <a:lnTo>
                    <a:pt x="249" y="85"/>
                  </a:lnTo>
                  <a:lnTo>
                    <a:pt x="211" y="96"/>
                  </a:lnTo>
                  <a:lnTo>
                    <a:pt x="173" y="101"/>
                  </a:lnTo>
                  <a:lnTo>
                    <a:pt x="136" y="107"/>
                  </a:lnTo>
                  <a:lnTo>
                    <a:pt x="98" y="113"/>
                  </a:lnTo>
                  <a:lnTo>
                    <a:pt x="61" y="118"/>
                  </a:lnTo>
                  <a:lnTo>
                    <a:pt x="23" y="124"/>
                  </a:lnTo>
                  <a:lnTo>
                    <a:pt x="8" y="118"/>
                  </a:lnTo>
                  <a:lnTo>
                    <a:pt x="0" y="107"/>
                  </a:lnTo>
                  <a:lnTo>
                    <a:pt x="0" y="90"/>
                  </a:lnTo>
                  <a:lnTo>
                    <a:pt x="15" y="85"/>
                  </a:lnTo>
                  <a:lnTo>
                    <a:pt x="30" y="79"/>
                  </a:lnTo>
                  <a:lnTo>
                    <a:pt x="45" y="79"/>
                  </a:lnTo>
                  <a:lnTo>
                    <a:pt x="61" y="73"/>
                  </a:lnTo>
                  <a:lnTo>
                    <a:pt x="91" y="73"/>
                  </a:lnTo>
                  <a:lnTo>
                    <a:pt x="106" y="68"/>
                  </a:lnTo>
                  <a:lnTo>
                    <a:pt x="121" y="68"/>
                  </a:lnTo>
                  <a:lnTo>
                    <a:pt x="136" y="62"/>
                  </a:lnTo>
                  <a:lnTo>
                    <a:pt x="173" y="62"/>
                  </a:lnTo>
                  <a:lnTo>
                    <a:pt x="188" y="56"/>
                  </a:lnTo>
                  <a:lnTo>
                    <a:pt x="203" y="51"/>
                  </a:lnTo>
                  <a:lnTo>
                    <a:pt x="218" y="51"/>
                  </a:lnTo>
                  <a:lnTo>
                    <a:pt x="233" y="45"/>
                  </a:lnTo>
                  <a:lnTo>
                    <a:pt x="249" y="45"/>
                  </a:lnTo>
                  <a:lnTo>
                    <a:pt x="271" y="39"/>
                  </a:lnTo>
                  <a:lnTo>
                    <a:pt x="294" y="39"/>
                  </a:lnTo>
                  <a:lnTo>
                    <a:pt x="316" y="34"/>
                  </a:lnTo>
                  <a:lnTo>
                    <a:pt x="339" y="28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7"/>
                  </a:lnTo>
                  <a:lnTo>
                    <a:pt x="437" y="17"/>
                  </a:lnTo>
                  <a:lnTo>
                    <a:pt x="459" y="11"/>
                  </a:lnTo>
                  <a:lnTo>
                    <a:pt x="482" y="11"/>
                  </a:lnTo>
                  <a:lnTo>
                    <a:pt x="512" y="6"/>
                  </a:lnTo>
                  <a:lnTo>
                    <a:pt x="534" y="6"/>
                  </a:lnTo>
                  <a:lnTo>
                    <a:pt x="557" y="0"/>
                  </a:lnTo>
                  <a:lnTo>
                    <a:pt x="625" y="0"/>
                  </a:lnTo>
                  <a:lnTo>
                    <a:pt x="647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Freeform 110"/>
            <p:cNvSpPr>
              <a:spLocks/>
            </p:cNvSpPr>
            <p:nvPr/>
          </p:nvSpPr>
          <p:spPr bwMode="auto">
            <a:xfrm>
              <a:off x="2376" y="1207"/>
              <a:ext cx="594" cy="135"/>
            </a:xfrm>
            <a:custGeom>
              <a:avLst/>
              <a:gdLst>
                <a:gd name="T0" fmla="*/ 376 w 594"/>
                <a:gd name="T1" fmla="*/ 62 h 135"/>
                <a:gd name="T2" fmla="*/ 391 w 594"/>
                <a:gd name="T3" fmla="*/ 62 h 135"/>
                <a:gd name="T4" fmla="*/ 406 w 594"/>
                <a:gd name="T5" fmla="*/ 68 h 135"/>
                <a:gd name="T6" fmla="*/ 414 w 594"/>
                <a:gd name="T7" fmla="*/ 68 h 135"/>
                <a:gd name="T8" fmla="*/ 429 w 594"/>
                <a:gd name="T9" fmla="*/ 73 h 135"/>
                <a:gd name="T10" fmla="*/ 444 w 594"/>
                <a:gd name="T11" fmla="*/ 73 h 135"/>
                <a:gd name="T12" fmla="*/ 451 w 594"/>
                <a:gd name="T13" fmla="*/ 79 h 135"/>
                <a:gd name="T14" fmla="*/ 481 w 594"/>
                <a:gd name="T15" fmla="*/ 79 h 135"/>
                <a:gd name="T16" fmla="*/ 489 w 594"/>
                <a:gd name="T17" fmla="*/ 84 h 135"/>
                <a:gd name="T18" fmla="*/ 504 w 594"/>
                <a:gd name="T19" fmla="*/ 84 h 135"/>
                <a:gd name="T20" fmla="*/ 512 w 594"/>
                <a:gd name="T21" fmla="*/ 90 h 135"/>
                <a:gd name="T22" fmla="*/ 557 w 594"/>
                <a:gd name="T23" fmla="*/ 90 h 135"/>
                <a:gd name="T24" fmla="*/ 572 w 594"/>
                <a:gd name="T25" fmla="*/ 96 h 135"/>
                <a:gd name="T26" fmla="*/ 579 w 594"/>
                <a:gd name="T27" fmla="*/ 96 h 135"/>
                <a:gd name="T28" fmla="*/ 594 w 594"/>
                <a:gd name="T29" fmla="*/ 101 h 135"/>
                <a:gd name="T30" fmla="*/ 594 w 594"/>
                <a:gd name="T31" fmla="*/ 130 h 135"/>
                <a:gd name="T32" fmla="*/ 587 w 594"/>
                <a:gd name="T33" fmla="*/ 135 h 135"/>
                <a:gd name="T34" fmla="*/ 557 w 594"/>
                <a:gd name="T35" fmla="*/ 135 h 135"/>
                <a:gd name="T36" fmla="*/ 542 w 594"/>
                <a:gd name="T37" fmla="*/ 130 h 135"/>
                <a:gd name="T38" fmla="*/ 519 w 594"/>
                <a:gd name="T39" fmla="*/ 130 h 135"/>
                <a:gd name="T40" fmla="*/ 512 w 594"/>
                <a:gd name="T41" fmla="*/ 124 h 135"/>
                <a:gd name="T42" fmla="*/ 496 w 594"/>
                <a:gd name="T43" fmla="*/ 118 h 135"/>
                <a:gd name="T44" fmla="*/ 474 w 594"/>
                <a:gd name="T45" fmla="*/ 118 h 135"/>
                <a:gd name="T46" fmla="*/ 451 w 594"/>
                <a:gd name="T47" fmla="*/ 113 h 135"/>
                <a:gd name="T48" fmla="*/ 429 w 594"/>
                <a:gd name="T49" fmla="*/ 113 h 135"/>
                <a:gd name="T50" fmla="*/ 399 w 594"/>
                <a:gd name="T51" fmla="*/ 107 h 135"/>
                <a:gd name="T52" fmla="*/ 376 w 594"/>
                <a:gd name="T53" fmla="*/ 101 h 135"/>
                <a:gd name="T54" fmla="*/ 346 w 594"/>
                <a:gd name="T55" fmla="*/ 96 h 135"/>
                <a:gd name="T56" fmla="*/ 324 w 594"/>
                <a:gd name="T57" fmla="*/ 90 h 135"/>
                <a:gd name="T58" fmla="*/ 293 w 594"/>
                <a:gd name="T59" fmla="*/ 90 h 135"/>
                <a:gd name="T60" fmla="*/ 263 w 594"/>
                <a:gd name="T61" fmla="*/ 84 h 135"/>
                <a:gd name="T62" fmla="*/ 241 w 594"/>
                <a:gd name="T63" fmla="*/ 79 h 135"/>
                <a:gd name="T64" fmla="*/ 218 w 594"/>
                <a:gd name="T65" fmla="*/ 79 h 135"/>
                <a:gd name="T66" fmla="*/ 188 w 594"/>
                <a:gd name="T67" fmla="*/ 73 h 135"/>
                <a:gd name="T68" fmla="*/ 166 w 594"/>
                <a:gd name="T69" fmla="*/ 68 h 135"/>
                <a:gd name="T70" fmla="*/ 136 w 594"/>
                <a:gd name="T71" fmla="*/ 62 h 135"/>
                <a:gd name="T72" fmla="*/ 113 w 594"/>
                <a:gd name="T73" fmla="*/ 56 h 135"/>
                <a:gd name="T74" fmla="*/ 90 w 594"/>
                <a:gd name="T75" fmla="*/ 51 h 135"/>
                <a:gd name="T76" fmla="*/ 60 w 594"/>
                <a:gd name="T77" fmla="*/ 45 h 135"/>
                <a:gd name="T78" fmla="*/ 23 w 594"/>
                <a:gd name="T79" fmla="*/ 45 h 135"/>
                <a:gd name="T80" fmla="*/ 15 w 594"/>
                <a:gd name="T81" fmla="*/ 39 h 135"/>
                <a:gd name="T82" fmla="*/ 8 w 594"/>
                <a:gd name="T83" fmla="*/ 39 h 135"/>
                <a:gd name="T84" fmla="*/ 8 w 594"/>
                <a:gd name="T85" fmla="*/ 34 h 135"/>
                <a:gd name="T86" fmla="*/ 0 w 594"/>
                <a:gd name="T87" fmla="*/ 28 h 135"/>
                <a:gd name="T88" fmla="*/ 0 w 594"/>
                <a:gd name="T89" fmla="*/ 11 h 135"/>
                <a:gd name="T90" fmla="*/ 15 w 594"/>
                <a:gd name="T91" fmla="*/ 0 h 135"/>
                <a:gd name="T92" fmla="*/ 38 w 594"/>
                <a:gd name="T93" fmla="*/ 6 h 135"/>
                <a:gd name="T94" fmla="*/ 60 w 594"/>
                <a:gd name="T95" fmla="*/ 6 h 135"/>
                <a:gd name="T96" fmla="*/ 83 w 594"/>
                <a:gd name="T97" fmla="*/ 11 h 135"/>
                <a:gd name="T98" fmla="*/ 105 w 594"/>
                <a:gd name="T99" fmla="*/ 17 h 135"/>
                <a:gd name="T100" fmla="*/ 128 w 594"/>
                <a:gd name="T101" fmla="*/ 17 h 135"/>
                <a:gd name="T102" fmla="*/ 151 w 594"/>
                <a:gd name="T103" fmla="*/ 22 h 135"/>
                <a:gd name="T104" fmla="*/ 173 w 594"/>
                <a:gd name="T105" fmla="*/ 28 h 135"/>
                <a:gd name="T106" fmla="*/ 196 w 594"/>
                <a:gd name="T107" fmla="*/ 28 h 135"/>
                <a:gd name="T108" fmla="*/ 218 w 594"/>
                <a:gd name="T109" fmla="*/ 34 h 135"/>
                <a:gd name="T110" fmla="*/ 241 w 594"/>
                <a:gd name="T111" fmla="*/ 39 h 135"/>
                <a:gd name="T112" fmla="*/ 263 w 594"/>
                <a:gd name="T113" fmla="*/ 45 h 135"/>
                <a:gd name="T114" fmla="*/ 286 w 594"/>
                <a:gd name="T115" fmla="*/ 45 h 135"/>
                <a:gd name="T116" fmla="*/ 308 w 594"/>
                <a:gd name="T117" fmla="*/ 51 h 135"/>
                <a:gd name="T118" fmla="*/ 331 w 594"/>
                <a:gd name="T119" fmla="*/ 56 h 135"/>
                <a:gd name="T120" fmla="*/ 354 w 594"/>
                <a:gd name="T121" fmla="*/ 56 h 135"/>
                <a:gd name="T122" fmla="*/ 376 w 594"/>
                <a:gd name="T123" fmla="*/ 62 h 13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94"/>
                <a:gd name="T187" fmla="*/ 0 h 135"/>
                <a:gd name="T188" fmla="*/ 594 w 594"/>
                <a:gd name="T189" fmla="*/ 135 h 13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94" h="135">
                  <a:moveTo>
                    <a:pt x="376" y="62"/>
                  </a:moveTo>
                  <a:lnTo>
                    <a:pt x="391" y="62"/>
                  </a:lnTo>
                  <a:lnTo>
                    <a:pt x="406" y="68"/>
                  </a:lnTo>
                  <a:lnTo>
                    <a:pt x="414" y="68"/>
                  </a:lnTo>
                  <a:lnTo>
                    <a:pt x="429" y="73"/>
                  </a:lnTo>
                  <a:lnTo>
                    <a:pt x="444" y="73"/>
                  </a:lnTo>
                  <a:lnTo>
                    <a:pt x="451" y="79"/>
                  </a:lnTo>
                  <a:lnTo>
                    <a:pt x="481" y="79"/>
                  </a:lnTo>
                  <a:lnTo>
                    <a:pt x="489" y="84"/>
                  </a:lnTo>
                  <a:lnTo>
                    <a:pt x="504" y="84"/>
                  </a:lnTo>
                  <a:lnTo>
                    <a:pt x="512" y="90"/>
                  </a:lnTo>
                  <a:lnTo>
                    <a:pt x="557" y="90"/>
                  </a:lnTo>
                  <a:lnTo>
                    <a:pt x="572" y="96"/>
                  </a:lnTo>
                  <a:lnTo>
                    <a:pt x="579" y="96"/>
                  </a:lnTo>
                  <a:lnTo>
                    <a:pt x="594" y="101"/>
                  </a:lnTo>
                  <a:lnTo>
                    <a:pt x="594" y="130"/>
                  </a:lnTo>
                  <a:lnTo>
                    <a:pt x="587" y="135"/>
                  </a:lnTo>
                  <a:lnTo>
                    <a:pt x="557" y="135"/>
                  </a:lnTo>
                  <a:lnTo>
                    <a:pt x="542" y="130"/>
                  </a:lnTo>
                  <a:lnTo>
                    <a:pt x="519" y="130"/>
                  </a:lnTo>
                  <a:lnTo>
                    <a:pt x="512" y="124"/>
                  </a:lnTo>
                  <a:lnTo>
                    <a:pt x="496" y="118"/>
                  </a:lnTo>
                  <a:lnTo>
                    <a:pt x="474" y="118"/>
                  </a:lnTo>
                  <a:lnTo>
                    <a:pt x="451" y="113"/>
                  </a:lnTo>
                  <a:lnTo>
                    <a:pt x="429" y="113"/>
                  </a:lnTo>
                  <a:lnTo>
                    <a:pt x="399" y="107"/>
                  </a:lnTo>
                  <a:lnTo>
                    <a:pt x="376" y="101"/>
                  </a:lnTo>
                  <a:lnTo>
                    <a:pt x="346" y="96"/>
                  </a:lnTo>
                  <a:lnTo>
                    <a:pt x="324" y="90"/>
                  </a:lnTo>
                  <a:lnTo>
                    <a:pt x="293" y="90"/>
                  </a:lnTo>
                  <a:lnTo>
                    <a:pt x="263" y="84"/>
                  </a:lnTo>
                  <a:lnTo>
                    <a:pt x="241" y="79"/>
                  </a:lnTo>
                  <a:lnTo>
                    <a:pt x="218" y="79"/>
                  </a:lnTo>
                  <a:lnTo>
                    <a:pt x="188" y="73"/>
                  </a:lnTo>
                  <a:lnTo>
                    <a:pt x="166" y="68"/>
                  </a:lnTo>
                  <a:lnTo>
                    <a:pt x="136" y="62"/>
                  </a:lnTo>
                  <a:lnTo>
                    <a:pt x="113" y="56"/>
                  </a:lnTo>
                  <a:lnTo>
                    <a:pt x="90" y="51"/>
                  </a:lnTo>
                  <a:lnTo>
                    <a:pt x="60" y="45"/>
                  </a:lnTo>
                  <a:lnTo>
                    <a:pt x="23" y="45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6"/>
                  </a:lnTo>
                  <a:lnTo>
                    <a:pt x="60" y="6"/>
                  </a:lnTo>
                  <a:lnTo>
                    <a:pt x="83" y="11"/>
                  </a:lnTo>
                  <a:lnTo>
                    <a:pt x="105" y="17"/>
                  </a:lnTo>
                  <a:lnTo>
                    <a:pt x="128" y="17"/>
                  </a:lnTo>
                  <a:lnTo>
                    <a:pt x="151" y="22"/>
                  </a:lnTo>
                  <a:lnTo>
                    <a:pt x="173" y="28"/>
                  </a:lnTo>
                  <a:lnTo>
                    <a:pt x="196" y="28"/>
                  </a:lnTo>
                  <a:lnTo>
                    <a:pt x="218" y="34"/>
                  </a:lnTo>
                  <a:lnTo>
                    <a:pt x="241" y="39"/>
                  </a:lnTo>
                  <a:lnTo>
                    <a:pt x="263" y="45"/>
                  </a:lnTo>
                  <a:lnTo>
                    <a:pt x="286" y="45"/>
                  </a:lnTo>
                  <a:lnTo>
                    <a:pt x="308" y="51"/>
                  </a:lnTo>
                  <a:lnTo>
                    <a:pt x="331" y="56"/>
                  </a:lnTo>
                  <a:lnTo>
                    <a:pt x="354" y="56"/>
                  </a:lnTo>
                  <a:lnTo>
                    <a:pt x="376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Freeform 111"/>
            <p:cNvSpPr>
              <a:spLocks/>
            </p:cNvSpPr>
            <p:nvPr/>
          </p:nvSpPr>
          <p:spPr bwMode="auto">
            <a:xfrm>
              <a:off x="1647" y="1213"/>
              <a:ext cx="286" cy="372"/>
            </a:xfrm>
            <a:custGeom>
              <a:avLst/>
              <a:gdLst>
                <a:gd name="T0" fmla="*/ 60 w 286"/>
                <a:gd name="T1" fmla="*/ 16 h 372"/>
                <a:gd name="T2" fmla="*/ 67 w 286"/>
                <a:gd name="T3" fmla="*/ 16 h 372"/>
                <a:gd name="T4" fmla="*/ 67 w 286"/>
                <a:gd name="T5" fmla="*/ 11 h 372"/>
                <a:gd name="T6" fmla="*/ 75 w 286"/>
                <a:gd name="T7" fmla="*/ 11 h 372"/>
                <a:gd name="T8" fmla="*/ 75 w 286"/>
                <a:gd name="T9" fmla="*/ 5 h 372"/>
                <a:gd name="T10" fmla="*/ 90 w 286"/>
                <a:gd name="T11" fmla="*/ 5 h 372"/>
                <a:gd name="T12" fmla="*/ 98 w 286"/>
                <a:gd name="T13" fmla="*/ 0 h 372"/>
                <a:gd name="T14" fmla="*/ 113 w 286"/>
                <a:gd name="T15" fmla="*/ 5 h 372"/>
                <a:gd name="T16" fmla="*/ 120 w 286"/>
                <a:gd name="T17" fmla="*/ 11 h 372"/>
                <a:gd name="T18" fmla="*/ 120 w 286"/>
                <a:gd name="T19" fmla="*/ 22 h 372"/>
                <a:gd name="T20" fmla="*/ 128 w 286"/>
                <a:gd name="T21" fmla="*/ 28 h 372"/>
                <a:gd name="T22" fmla="*/ 135 w 286"/>
                <a:gd name="T23" fmla="*/ 39 h 372"/>
                <a:gd name="T24" fmla="*/ 135 w 286"/>
                <a:gd name="T25" fmla="*/ 50 h 372"/>
                <a:gd name="T26" fmla="*/ 143 w 286"/>
                <a:gd name="T27" fmla="*/ 62 h 372"/>
                <a:gd name="T28" fmla="*/ 143 w 286"/>
                <a:gd name="T29" fmla="*/ 67 h 372"/>
                <a:gd name="T30" fmla="*/ 165 w 286"/>
                <a:gd name="T31" fmla="*/ 107 h 372"/>
                <a:gd name="T32" fmla="*/ 180 w 286"/>
                <a:gd name="T33" fmla="*/ 141 h 372"/>
                <a:gd name="T34" fmla="*/ 203 w 286"/>
                <a:gd name="T35" fmla="*/ 174 h 372"/>
                <a:gd name="T36" fmla="*/ 218 w 286"/>
                <a:gd name="T37" fmla="*/ 208 h 372"/>
                <a:gd name="T38" fmla="*/ 240 w 286"/>
                <a:gd name="T39" fmla="*/ 242 h 372"/>
                <a:gd name="T40" fmla="*/ 255 w 286"/>
                <a:gd name="T41" fmla="*/ 276 h 372"/>
                <a:gd name="T42" fmla="*/ 270 w 286"/>
                <a:gd name="T43" fmla="*/ 310 h 372"/>
                <a:gd name="T44" fmla="*/ 286 w 286"/>
                <a:gd name="T45" fmla="*/ 349 h 372"/>
                <a:gd name="T46" fmla="*/ 278 w 286"/>
                <a:gd name="T47" fmla="*/ 355 h 372"/>
                <a:gd name="T48" fmla="*/ 270 w 286"/>
                <a:gd name="T49" fmla="*/ 355 h 372"/>
                <a:gd name="T50" fmla="*/ 263 w 286"/>
                <a:gd name="T51" fmla="*/ 360 h 372"/>
                <a:gd name="T52" fmla="*/ 240 w 286"/>
                <a:gd name="T53" fmla="*/ 360 h 372"/>
                <a:gd name="T54" fmla="*/ 218 w 286"/>
                <a:gd name="T55" fmla="*/ 315 h 372"/>
                <a:gd name="T56" fmla="*/ 195 w 286"/>
                <a:gd name="T57" fmla="*/ 276 h 372"/>
                <a:gd name="T58" fmla="*/ 173 w 286"/>
                <a:gd name="T59" fmla="*/ 236 h 372"/>
                <a:gd name="T60" fmla="*/ 158 w 286"/>
                <a:gd name="T61" fmla="*/ 191 h 372"/>
                <a:gd name="T62" fmla="*/ 135 w 286"/>
                <a:gd name="T63" fmla="*/ 152 h 372"/>
                <a:gd name="T64" fmla="*/ 113 w 286"/>
                <a:gd name="T65" fmla="*/ 112 h 372"/>
                <a:gd name="T66" fmla="*/ 90 w 286"/>
                <a:gd name="T67" fmla="*/ 67 h 372"/>
                <a:gd name="T68" fmla="*/ 60 w 286"/>
                <a:gd name="T69" fmla="*/ 28 h 372"/>
                <a:gd name="T70" fmla="*/ 60 w 286"/>
                <a:gd name="T71" fmla="*/ 191 h 372"/>
                <a:gd name="T72" fmla="*/ 52 w 286"/>
                <a:gd name="T73" fmla="*/ 276 h 372"/>
                <a:gd name="T74" fmla="*/ 60 w 286"/>
                <a:gd name="T75" fmla="*/ 355 h 372"/>
                <a:gd name="T76" fmla="*/ 60 w 286"/>
                <a:gd name="T77" fmla="*/ 360 h 372"/>
                <a:gd name="T78" fmla="*/ 52 w 286"/>
                <a:gd name="T79" fmla="*/ 366 h 372"/>
                <a:gd name="T80" fmla="*/ 45 w 286"/>
                <a:gd name="T81" fmla="*/ 366 h 372"/>
                <a:gd name="T82" fmla="*/ 37 w 286"/>
                <a:gd name="T83" fmla="*/ 372 h 372"/>
                <a:gd name="T84" fmla="*/ 30 w 286"/>
                <a:gd name="T85" fmla="*/ 366 h 372"/>
                <a:gd name="T86" fmla="*/ 15 w 286"/>
                <a:gd name="T87" fmla="*/ 366 h 372"/>
                <a:gd name="T88" fmla="*/ 7 w 286"/>
                <a:gd name="T89" fmla="*/ 360 h 372"/>
                <a:gd name="T90" fmla="*/ 7 w 286"/>
                <a:gd name="T91" fmla="*/ 95 h 372"/>
                <a:gd name="T92" fmla="*/ 0 w 286"/>
                <a:gd name="T93" fmla="*/ 5 h 372"/>
                <a:gd name="T94" fmla="*/ 15 w 286"/>
                <a:gd name="T95" fmla="*/ 5 h 372"/>
                <a:gd name="T96" fmla="*/ 30 w 286"/>
                <a:gd name="T97" fmla="*/ 0 h 372"/>
                <a:gd name="T98" fmla="*/ 45 w 286"/>
                <a:gd name="T99" fmla="*/ 0 h 372"/>
                <a:gd name="T100" fmla="*/ 60 w 286"/>
                <a:gd name="T101" fmla="*/ 11 h 372"/>
                <a:gd name="T102" fmla="*/ 60 w 286"/>
                <a:gd name="T103" fmla="*/ 16 h 3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86"/>
                <a:gd name="T157" fmla="*/ 0 h 372"/>
                <a:gd name="T158" fmla="*/ 286 w 286"/>
                <a:gd name="T159" fmla="*/ 372 h 3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86" h="372">
                  <a:moveTo>
                    <a:pt x="60" y="16"/>
                  </a:moveTo>
                  <a:lnTo>
                    <a:pt x="67" y="16"/>
                  </a:lnTo>
                  <a:lnTo>
                    <a:pt x="67" y="11"/>
                  </a:lnTo>
                  <a:lnTo>
                    <a:pt x="75" y="11"/>
                  </a:lnTo>
                  <a:lnTo>
                    <a:pt x="75" y="5"/>
                  </a:lnTo>
                  <a:lnTo>
                    <a:pt x="90" y="5"/>
                  </a:lnTo>
                  <a:lnTo>
                    <a:pt x="98" y="0"/>
                  </a:lnTo>
                  <a:lnTo>
                    <a:pt x="113" y="5"/>
                  </a:lnTo>
                  <a:lnTo>
                    <a:pt x="120" y="11"/>
                  </a:lnTo>
                  <a:lnTo>
                    <a:pt x="120" y="22"/>
                  </a:lnTo>
                  <a:lnTo>
                    <a:pt x="128" y="28"/>
                  </a:lnTo>
                  <a:lnTo>
                    <a:pt x="135" y="39"/>
                  </a:lnTo>
                  <a:lnTo>
                    <a:pt x="135" y="50"/>
                  </a:lnTo>
                  <a:lnTo>
                    <a:pt x="143" y="62"/>
                  </a:lnTo>
                  <a:lnTo>
                    <a:pt x="143" y="67"/>
                  </a:lnTo>
                  <a:lnTo>
                    <a:pt x="165" y="107"/>
                  </a:lnTo>
                  <a:lnTo>
                    <a:pt x="180" y="141"/>
                  </a:lnTo>
                  <a:lnTo>
                    <a:pt x="203" y="174"/>
                  </a:lnTo>
                  <a:lnTo>
                    <a:pt x="218" y="208"/>
                  </a:lnTo>
                  <a:lnTo>
                    <a:pt x="240" y="242"/>
                  </a:lnTo>
                  <a:lnTo>
                    <a:pt x="255" y="276"/>
                  </a:lnTo>
                  <a:lnTo>
                    <a:pt x="270" y="310"/>
                  </a:lnTo>
                  <a:lnTo>
                    <a:pt x="286" y="349"/>
                  </a:lnTo>
                  <a:lnTo>
                    <a:pt x="278" y="355"/>
                  </a:lnTo>
                  <a:lnTo>
                    <a:pt x="270" y="355"/>
                  </a:lnTo>
                  <a:lnTo>
                    <a:pt x="263" y="360"/>
                  </a:lnTo>
                  <a:lnTo>
                    <a:pt x="240" y="360"/>
                  </a:lnTo>
                  <a:lnTo>
                    <a:pt x="218" y="315"/>
                  </a:lnTo>
                  <a:lnTo>
                    <a:pt x="195" y="276"/>
                  </a:lnTo>
                  <a:lnTo>
                    <a:pt x="173" y="236"/>
                  </a:lnTo>
                  <a:lnTo>
                    <a:pt x="158" y="191"/>
                  </a:lnTo>
                  <a:lnTo>
                    <a:pt x="135" y="152"/>
                  </a:lnTo>
                  <a:lnTo>
                    <a:pt x="113" y="112"/>
                  </a:lnTo>
                  <a:lnTo>
                    <a:pt x="90" y="67"/>
                  </a:lnTo>
                  <a:lnTo>
                    <a:pt x="60" y="28"/>
                  </a:lnTo>
                  <a:lnTo>
                    <a:pt x="60" y="191"/>
                  </a:lnTo>
                  <a:lnTo>
                    <a:pt x="52" y="276"/>
                  </a:lnTo>
                  <a:lnTo>
                    <a:pt x="60" y="355"/>
                  </a:lnTo>
                  <a:lnTo>
                    <a:pt x="60" y="360"/>
                  </a:lnTo>
                  <a:lnTo>
                    <a:pt x="52" y="366"/>
                  </a:lnTo>
                  <a:lnTo>
                    <a:pt x="45" y="366"/>
                  </a:lnTo>
                  <a:lnTo>
                    <a:pt x="37" y="372"/>
                  </a:lnTo>
                  <a:lnTo>
                    <a:pt x="30" y="366"/>
                  </a:lnTo>
                  <a:lnTo>
                    <a:pt x="15" y="366"/>
                  </a:lnTo>
                  <a:lnTo>
                    <a:pt x="7" y="360"/>
                  </a:lnTo>
                  <a:lnTo>
                    <a:pt x="7" y="95"/>
                  </a:lnTo>
                  <a:lnTo>
                    <a:pt x="0" y="5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16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Freeform 112"/>
            <p:cNvSpPr>
              <a:spLocks/>
            </p:cNvSpPr>
            <p:nvPr/>
          </p:nvSpPr>
          <p:spPr bwMode="auto">
            <a:xfrm>
              <a:off x="5271" y="1246"/>
              <a:ext cx="151" cy="108"/>
            </a:xfrm>
            <a:custGeom>
              <a:avLst/>
              <a:gdLst>
                <a:gd name="T0" fmla="*/ 106 w 151"/>
                <a:gd name="T1" fmla="*/ 34 h 108"/>
                <a:gd name="T2" fmla="*/ 143 w 151"/>
                <a:gd name="T3" fmla="*/ 34 h 108"/>
                <a:gd name="T4" fmla="*/ 151 w 151"/>
                <a:gd name="T5" fmla="*/ 40 h 108"/>
                <a:gd name="T6" fmla="*/ 143 w 151"/>
                <a:gd name="T7" fmla="*/ 45 h 108"/>
                <a:gd name="T8" fmla="*/ 136 w 151"/>
                <a:gd name="T9" fmla="*/ 57 h 108"/>
                <a:gd name="T10" fmla="*/ 128 w 151"/>
                <a:gd name="T11" fmla="*/ 62 h 108"/>
                <a:gd name="T12" fmla="*/ 113 w 151"/>
                <a:gd name="T13" fmla="*/ 62 h 108"/>
                <a:gd name="T14" fmla="*/ 113 w 151"/>
                <a:gd name="T15" fmla="*/ 74 h 108"/>
                <a:gd name="T16" fmla="*/ 121 w 151"/>
                <a:gd name="T17" fmla="*/ 85 h 108"/>
                <a:gd name="T18" fmla="*/ 121 w 151"/>
                <a:gd name="T19" fmla="*/ 96 h 108"/>
                <a:gd name="T20" fmla="*/ 106 w 151"/>
                <a:gd name="T21" fmla="*/ 108 h 108"/>
                <a:gd name="T22" fmla="*/ 98 w 151"/>
                <a:gd name="T23" fmla="*/ 108 h 108"/>
                <a:gd name="T24" fmla="*/ 90 w 151"/>
                <a:gd name="T25" fmla="*/ 102 h 108"/>
                <a:gd name="T26" fmla="*/ 83 w 151"/>
                <a:gd name="T27" fmla="*/ 102 h 108"/>
                <a:gd name="T28" fmla="*/ 83 w 151"/>
                <a:gd name="T29" fmla="*/ 96 h 108"/>
                <a:gd name="T30" fmla="*/ 60 w 151"/>
                <a:gd name="T31" fmla="*/ 79 h 108"/>
                <a:gd name="T32" fmla="*/ 30 w 151"/>
                <a:gd name="T33" fmla="*/ 79 h 108"/>
                <a:gd name="T34" fmla="*/ 23 w 151"/>
                <a:gd name="T35" fmla="*/ 85 h 108"/>
                <a:gd name="T36" fmla="*/ 23 w 151"/>
                <a:gd name="T37" fmla="*/ 91 h 108"/>
                <a:gd name="T38" fmla="*/ 8 w 151"/>
                <a:gd name="T39" fmla="*/ 91 h 108"/>
                <a:gd name="T40" fmla="*/ 0 w 151"/>
                <a:gd name="T41" fmla="*/ 85 h 108"/>
                <a:gd name="T42" fmla="*/ 8 w 151"/>
                <a:gd name="T43" fmla="*/ 79 h 108"/>
                <a:gd name="T44" fmla="*/ 8 w 151"/>
                <a:gd name="T45" fmla="*/ 51 h 108"/>
                <a:gd name="T46" fmla="*/ 15 w 151"/>
                <a:gd name="T47" fmla="*/ 40 h 108"/>
                <a:gd name="T48" fmla="*/ 30 w 151"/>
                <a:gd name="T49" fmla="*/ 29 h 108"/>
                <a:gd name="T50" fmla="*/ 45 w 151"/>
                <a:gd name="T51" fmla="*/ 34 h 108"/>
                <a:gd name="T52" fmla="*/ 60 w 151"/>
                <a:gd name="T53" fmla="*/ 23 h 108"/>
                <a:gd name="T54" fmla="*/ 60 w 151"/>
                <a:gd name="T55" fmla="*/ 17 h 108"/>
                <a:gd name="T56" fmla="*/ 68 w 151"/>
                <a:gd name="T57" fmla="*/ 12 h 108"/>
                <a:gd name="T58" fmla="*/ 68 w 151"/>
                <a:gd name="T59" fmla="*/ 6 h 108"/>
                <a:gd name="T60" fmla="*/ 75 w 151"/>
                <a:gd name="T61" fmla="*/ 0 h 108"/>
                <a:gd name="T62" fmla="*/ 83 w 151"/>
                <a:gd name="T63" fmla="*/ 0 h 108"/>
                <a:gd name="T64" fmla="*/ 90 w 151"/>
                <a:gd name="T65" fmla="*/ 6 h 108"/>
                <a:gd name="T66" fmla="*/ 90 w 151"/>
                <a:gd name="T67" fmla="*/ 23 h 108"/>
                <a:gd name="T68" fmla="*/ 106 w 151"/>
                <a:gd name="T69" fmla="*/ 34 h 1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51"/>
                <a:gd name="T106" fmla="*/ 0 h 108"/>
                <a:gd name="T107" fmla="*/ 151 w 151"/>
                <a:gd name="T108" fmla="*/ 108 h 10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51" h="108">
                  <a:moveTo>
                    <a:pt x="106" y="34"/>
                  </a:moveTo>
                  <a:lnTo>
                    <a:pt x="143" y="34"/>
                  </a:lnTo>
                  <a:lnTo>
                    <a:pt x="151" y="40"/>
                  </a:lnTo>
                  <a:lnTo>
                    <a:pt x="143" y="45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13" y="62"/>
                  </a:lnTo>
                  <a:lnTo>
                    <a:pt x="113" y="74"/>
                  </a:lnTo>
                  <a:lnTo>
                    <a:pt x="121" y="85"/>
                  </a:lnTo>
                  <a:lnTo>
                    <a:pt x="121" y="96"/>
                  </a:lnTo>
                  <a:lnTo>
                    <a:pt x="106" y="108"/>
                  </a:lnTo>
                  <a:lnTo>
                    <a:pt x="98" y="108"/>
                  </a:lnTo>
                  <a:lnTo>
                    <a:pt x="90" y="102"/>
                  </a:lnTo>
                  <a:lnTo>
                    <a:pt x="83" y="102"/>
                  </a:lnTo>
                  <a:lnTo>
                    <a:pt x="83" y="96"/>
                  </a:lnTo>
                  <a:lnTo>
                    <a:pt x="60" y="79"/>
                  </a:lnTo>
                  <a:lnTo>
                    <a:pt x="30" y="79"/>
                  </a:lnTo>
                  <a:lnTo>
                    <a:pt x="23" y="85"/>
                  </a:lnTo>
                  <a:lnTo>
                    <a:pt x="23" y="91"/>
                  </a:lnTo>
                  <a:lnTo>
                    <a:pt x="8" y="91"/>
                  </a:lnTo>
                  <a:lnTo>
                    <a:pt x="0" y="85"/>
                  </a:lnTo>
                  <a:lnTo>
                    <a:pt x="8" y="79"/>
                  </a:lnTo>
                  <a:lnTo>
                    <a:pt x="8" y="51"/>
                  </a:lnTo>
                  <a:lnTo>
                    <a:pt x="15" y="40"/>
                  </a:lnTo>
                  <a:lnTo>
                    <a:pt x="30" y="29"/>
                  </a:lnTo>
                  <a:lnTo>
                    <a:pt x="45" y="34"/>
                  </a:lnTo>
                  <a:lnTo>
                    <a:pt x="60" y="23"/>
                  </a:lnTo>
                  <a:lnTo>
                    <a:pt x="60" y="17"/>
                  </a:lnTo>
                  <a:lnTo>
                    <a:pt x="68" y="12"/>
                  </a:lnTo>
                  <a:lnTo>
                    <a:pt x="68" y="6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6"/>
                  </a:lnTo>
                  <a:lnTo>
                    <a:pt x="90" y="23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Freeform 113"/>
            <p:cNvSpPr>
              <a:spLocks/>
            </p:cNvSpPr>
            <p:nvPr/>
          </p:nvSpPr>
          <p:spPr bwMode="auto">
            <a:xfrm>
              <a:off x="4873" y="1263"/>
              <a:ext cx="173" cy="113"/>
            </a:xfrm>
            <a:custGeom>
              <a:avLst/>
              <a:gdLst>
                <a:gd name="T0" fmla="*/ 120 w 173"/>
                <a:gd name="T1" fmla="*/ 6 h 113"/>
                <a:gd name="T2" fmla="*/ 173 w 173"/>
                <a:gd name="T3" fmla="*/ 12 h 113"/>
                <a:gd name="T4" fmla="*/ 165 w 173"/>
                <a:gd name="T5" fmla="*/ 17 h 113"/>
                <a:gd name="T6" fmla="*/ 165 w 173"/>
                <a:gd name="T7" fmla="*/ 28 h 113"/>
                <a:gd name="T8" fmla="*/ 158 w 173"/>
                <a:gd name="T9" fmla="*/ 34 h 113"/>
                <a:gd name="T10" fmla="*/ 150 w 173"/>
                <a:gd name="T11" fmla="*/ 34 h 113"/>
                <a:gd name="T12" fmla="*/ 143 w 173"/>
                <a:gd name="T13" fmla="*/ 45 h 113"/>
                <a:gd name="T14" fmla="*/ 143 w 173"/>
                <a:gd name="T15" fmla="*/ 74 h 113"/>
                <a:gd name="T16" fmla="*/ 150 w 173"/>
                <a:gd name="T17" fmla="*/ 79 h 113"/>
                <a:gd name="T18" fmla="*/ 150 w 173"/>
                <a:gd name="T19" fmla="*/ 85 h 113"/>
                <a:gd name="T20" fmla="*/ 143 w 173"/>
                <a:gd name="T21" fmla="*/ 91 h 113"/>
                <a:gd name="T22" fmla="*/ 143 w 173"/>
                <a:gd name="T23" fmla="*/ 96 h 113"/>
                <a:gd name="T24" fmla="*/ 135 w 173"/>
                <a:gd name="T25" fmla="*/ 91 h 113"/>
                <a:gd name="T26" fmla="*/ 128 w 173"/>
                <a:gd name="T27" fmla="*/ 91 h 113"/>
                <a:gd name="T28" fmla="*/ 112 w 173"/>
                <a:gd name="T29" fmla="*/ 79 h 113"/>
                <a:gd name="T30" fmla="*/ 105 w 173"/>
                <a:gd name="T31" fmla="*/ 79 h 113"/>
                <a:gd name="T32" fmla="*/ 97 w 173"/>
                <a:gd name="T33" fmla="*/ 74 h 113"/>
                <a:gd name="T34" fmla="*/ 90 w 173"/>
                <a:gd name="T35" fmla="*/ 74 h 113"/>
                <a:gd name="T36" fmla="*/ 82 w 173"/>
                <a:gd name="T37" fmla="*/ 79 h 113"/>
                <a:gd name="T38" fmla="*/ 75 w 173"/>
                <a:gd name="T39" fmla="*/ 79 h 113"/>
                <a:gd name="T40" fmla="*/ 67 w 173"/>
                <a:gd name="T41" fmla="*/ 85 h 113"/>
                <a:gd name="T42" fmla="*/ 67 w 173"/>
                <a:gd name="T43" fmla="*/ 91 h 113"/>
                <a:gd name="T44" fmla="*/ 60 w 173"/>
                <a:gd name="T45" fmla="*/ 96 h 113"/>
                <a:gd name="T46" fmla="*/ 60 w 173"/>
                <a:gd name="T47" fmla="*/ 102 h 113"/>
                <a:gd name="T48" fmla="*/ 45 w 173"/>
                <a:gd name="T49" fmla="*/ 113 h 113"/>
                <a:gd name="T50" fmla="*/ 45 w 173"/>
                <a:gd name="T51" fmla="*/ 102 h 113"/>
                <a:gd name="T52" fmla="*/ 30 w 173"/>
                <a:gd name="T53" fmla="*/ 102 h 113"/>
                <a:gd name="T54" fmla="*/ 22 w 173"/>
                <a:gd name="T55" fmla="*/ 96 h 113"/>
                <a:gd name="T56" fmla="*/ 15 w 173"/>
                <a:gd name="T57" fmla="*/ 96 h 113"/>
                <a:gd name="T58" fmla="*/ 60 w 173"/>
                <a:gd name="T59" fmla="*/ 57 h 113"/>
                <a:gd name="T60" fmla="*/ 52 w 173"/>
                <a:gd name="T61" fmla="*/ 57 h 113"/>
                <a:gd name="T62" fmla="*/ 45 w 173"/>
                <a:gd name="T63" fmla="*/ 51 h 113"/>
                <a:gd name="T64" fmla="*/ 45 w 173"/>
                <a:gd name="T65" fmla="*/ 45 h 113"/>
                <a:gd name="T66" fmla="*/ 37 w 173"/>
                <a:gd name="T67" fmla="*/ 45 h 113"/>
                <a:gd name="T68" fmla="*/ 22 w 173"/>
                <a:gd name="T69" fmla="*/ 34 h 113"/>
                <a:gd name="T70" fmla="*/ 7 w 173"/>
                <a:gd name="T71" fmla="*/ 34 h 113"/>
                <a:gd name="T72" fmla="*/ 0 w 173"/>
                <a:gd name="T73" fmla="*/ 28 h 113"/>
                <a:gd name="T74" fmla="*/ 0 w 173"/>
                <a:gd name="T75" fmla="*/ 23 h 113"/>
                <a:gd name="T76" fmla="*/ 15 w 173"/>
                <a:gd name="T77" fmla="*/ 12 h 113"/>
                <a:gd name="T78" fmla="*/ 90 w 173"/>
                <a:gd name="T79" fmla="*/ 12 h 113"/>
                <a:gd name="T80" fmla="*/ 105 w 173"/>
                <a:gd name="T81" fmla="*/ 0 h 113"/>
                <a:gd name="T82" fmla="*/ 120 w 173"/>
                <a:gd name="T83" fmla="*/ 0 h 113"/>
                <a:gd name="T84" fmla="*/ 120 w 173"/>
                <a:gd name="T85" fmla="*/ 6 h 1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73"/>
                <a:gd name="T130" fmla="*/ 0 h 113"/>
                <a:gd name="T131" fmla="*/ 173 w 173"/>
                <a:gd name="T132" fmla="*/ 113 h 11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73" h="113">
                  <a:moveTo>
                    <a:pt x="120" y="6"/>
                  </a:moveTo>
                  <a:lnTo>
                    <a:pt x="173" y="12"/>
                  </a:lnTo>
                  <a:lnTo>
                    <a:pt x="165" y="17"/>
                  </a:lnTo>
                  <a:lnTo>
                    <a:pt x="165" y="28"/>
                  </a:lnTo>
                  <a:lnTo>
                    <a:pt x="158" y="34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43" y="74"/>
                  </a:lnTo>
                  <a:lnTo>
                    <a:pt x="150" y="79"/>
                  </a:lnTo>
                  <a:lnTo>
                    <a:pt x="150" y="85"/>
                  </a:lnTo>
                  <a:lnTo>
                    <a:pt x="143" y="91"/>
                  </a:lnTo>
                  <a:lnTo>
                    <a:pt x="143" y="96"/>
                  </a:lnTo>
                  <a:lnTo>
                    <a:pt x="135" y="91"/>
                  </a:lnTo>
                  <a:lnTo>
                    <a:pt x="128" y="91"/>
                  </a:lnTo>
                  <a:lnTo>
                    <a:pt x="112" y="79"/>
                  </a:lnTo>
                  <a:lnTo>
                    <a:pt x="105" y="79"/>
                  </a:lnTo>
                  <a:lnTo>
                    <a:pt x="97" y="74"/>
                  </a:lnTo>
                  <a:lnTo>
                    <a:pt x="90" y="74"/>
                  </a:lnTo>
                  <a:lnTo>
                    <a:pt x="82" y="79"/>
                  </a:lnTo>
                  <a:lnTo>
                    <a:pt x="75" y="79"/>
                  </a:lnTo>
                  <a:lnTo>
                    <a:pt x="67" y="85"/>
                  </a:lnTo>
                  <a:lnTo>
                    <a:pt x="67" y="91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45" y="113"/>
                  </a:lnTo>
                  <a:lnTo>
                    <a:pt x="45" y="102"/>
                  </a:lnTo>
                  <a:lnTo>
                    <a:pt x="30" y="102"/>
                  </a:lnTo>
                  <a:lnTo>
                    <a:pt x="22" y="96"/>
                  </a:lnTo>
                  <a:lnTo>
                    <a:pt x="15" y="96"/>
                  </a:lnTo>
                  <a:lnTo>
                    <a:pt x="60" y="57"/>
                  </a:lnTo>
                  <a:lnTo>
                    <a:pt x="52" y="57"/>
                  </a:lnTo>
                  <a:lnTo>
                    <a:pt x="45" y="51"/>
                  </a:lnTo>
                  <a:lnTo>
                    <a:pt x="45" y="45"/>
                  </a:lnTo>
                  <a:lnTo>
                    <a:pt x="37" y="45"/>
                  </a:lnTo>
                  <a:lnTo>
                    <a:pt x="22" y="34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90" y="12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0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Freeform 114"/>
            <p:cNvSpPr>
              <a:spLocks/>
            </p:cNvSpPr>
            <p:nvPr/>
          </p:nvSpPr>
          <p:spPr bwMode="auto">
            <a:xfrm>
              <a:off x="203" y="1291"/>
              <a:ext cx="83" cy="57"/>
            </a:xfrm>
            <a:custGeom>
              <a:avLst/>
              <a:gdLst>
                <a:gd name="T0" fmla="*/ 83 w 83"/>
                <a:gd name="T1" fmla="*/ 17 h 57"/>
                <a:gd name="T2" fmla="*/ 83 w 83"/>
                <a:gd name="T3" fmla="*/ 29 h 57"/>
                <a:gd name="T4" fmla="*/ 75 w 83"/>
                <a:gd name="T5" fmla="*/ 40 h 57"/>
                <a:gd name="T6" fmla="*/ 75 w 83"/>
                <a:gd name="T7" fmla="*/ 46 h 57"/>
                <a:gd name="T8" fmla="*/ 60 w 83"/>
                <a:gd name="T9" fmla="*/ 57 h 57"/>
                <a:gd name="T10" fmla="*/ 38 w 83"/>
                <a:gd name="T11" fmla="*/ 57 h 57"/>
                <a:gd name="T12" fmla="*/ 38 w 83"/>
                <a:gd name="T13" fmla="*/ 51 h 57"/>
                <a:gd name="T14" fmla="*/ 30 w 83"/>
                <a:gd name="T15" fmla="*/ 51 h 57"/>
                <a:gd name="T16" fmla="*/ 23 w 83"/>
                <a:gd name="T17" fmla="*/ 46 h 57"/>
                <a:gd name="T18" fmla="*/ 8 w 83"/>
                <a:gd name="T19" fmla="*/ 46 h 57"/>
                <a:gd name="T20" fmla="*/ 0 w 83"/>
                <a:gd name="T21" fmla="*/ 34 h 57"/>
                <a:gd name="T22" fmla="*/ 0 w 83"/>
                <a:gd name="T23" fmla="*/ 17 h 57"/>
                <a:gd name="T24" fmla="*/ 8 w 83"/>
                <a:gd name="T25" fmla="*/ 6 h 57"/>
                <a:gd name="T26" fmla="*/ 23 w 83"/>
                <a:gd name="T27" fmla="*/ 6 h 57"/>
                <a:gd name="T28" fmla="*/ 38 w 83"/>
                <a:gd name="T29" fmla="*/ 0 h 57"/>
                <a:gd name="T30" fmla="*/ 45 w 83"/>
                <a:gd name="T31" fmla="*/ 0 h 57"/>
                <a:gd name="T32" fmla="*/ 60 w 83"/>
                <a:gd name="T33" fmla="*/ 6 h 57"/>
                <a:gd name="T34" fmla="*/ 68 w 83"/>
                <a:gd name="T35" fmla="*/ 6 h 57"/>
                <a:gd name="T36" fmla="*/ 83 w 83"/>
                <a:gd name="T37" fmla="*/ 17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8" y="6"/>
                  </a:lnTo>
                  <a:lnTo>
                    <a:pt x="23" y="6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Freeform 115"/>
            <p:cNvSpPr>
              <a:spLocks/>
            </p:cNvSpPr>
            <p:nvPr/>
          </p:nvSpPr>
          <p:spPr bwMode="auto">
            <a:xfrm>
              <a:off x="3865" y="1297"/>
              <a:ext cx="143" cy="124"/>
            </a:xfrm>
            <a:custGeom>
              <a:avLst/>
              <a:gdLst>
                <a:gd name="T0" fmla="*/ 105 w 143"/>
                <a:gd name="T1" fmla="*/ 23 h 124"/>
                <a:gd name="T2" fmla="*/ 105 w 143"/>
                <a:gd name="T3" fmla="*/ 28 h 124"/>
                <a:gd name="T4" fmla="*/ 143 w 143"/>
                <a:gd name="T5" fmla="*/ 28 h 124"/>
                <a:gd name="T6" fmla="*/ 143 w 143"/>
                <a:gd name="T7" fmla="*/ 40 h 124"/>
                <a:gd name="T8" fmla="*/ 135 w 143"/>
                <a:gd name="T9" fmla="*/ 51 h 124"/>
                <a:gd name="T10" fmla="*/ 105 w 143"/>
                <a:gd name="T11" fmla="*/ 73 h 124"/>
                <a:gd name="T12" fmla="*/ 105 w 143"/>
                <a:gd name="T13" fmla="*/ 90 h 124"/>
                <a:gd name="T14" fmla="*/ 113 w 143"/>
                <a:gd name="T15" fmla="*/ 102 h 124"/>
                <a:gd name="T16" fmla="*/ 113 w 143"/>
                <a:gd name="T17" fmla="*/ 113 h 124"/>
                <a:gd name="T18" fmla="*/ 105 w 143"/>
                <a:gd name="T19" fmla="*/ 119 h 124"/>
                <a:gd name="T20" fmla="*/ 75 w 143"/>
                <a:gd name="T21" fmla="*/ 96 h 124"/>
                <a:gd name="T22" fmla="*/ 60 w 143"/>
                <a:gd name="T23" fmla="*/ 96 h 124"/>
                <a:gd name="T24" fmla="*/ 60 w 143"/>
                <a:gd name="T25" fmla="*/ 102 h 124"/>
                <a:gd name="T26" fmla="*/ 30 w 143"/>
                <a:gd name="T27" fmla="*/ 124 h 124"/>
                <a:gd name="T28" fmla="*/ 15 w 143"/>
                <a:gd name="T29" fmla="*/ 124 h 124"/>
                <a:gd name="T30" fmla="*/ 8 w 143"/>
                <a:gd name="T31" fmla="*/ 113 h 124"/>
                <a:gd name="T32" fmla="*/ 8 w 143"/>
                <a:gd name="T33" fmla="*/ 102 h 124"/>
                <a:gd name="T34" fmla="*/ 15 w 143"/>
                <a:gd name="T35" fmla="*/ 90 h 124"/>
                <a:gd name="T36" fmla="*/ 23 w 143"/>
                <a:gd name="T37" fmla="*/ 79 h 124"/>
                <a:gd name="T38" fmla="*/ 23 w 143"/>
                <a:gd name="T39" fmla="*/ 73 h 124"/>
                <a:gd name="T40" fmla="*/ 30 w 143"/>
                <a:gd name="T41" fmla="*/ 62 h 124"/>
                <a:gd name="T42" fmla="*/ 15 w 143"/>
                <a:gd name="T43" fmla="*/ 57 h 124"/>
                <a:gd name="T44" fmla="*/ 0 w 143"/>
                <a:gd name="T45" fmla="*/ 51 h 124"/>
                <a:gd name="T46" fmla="*/ 0 w 143"/>
                <a:gd name="T47" fmla="*/ 34 h 124"/>
                <a:gd name="T48" fmla="*/ 23 w 143"/>
                <a:gd name="T49" fmla="*/ 34 h 124"/>
                <a:gd name="T50" fmla="*/ 38 w 143"/>
                <a:gd name="T51" fmla="*/ 28 h 124"/>
                <a:gd name="T52" fmla="*/ 53 w 143"/>
                <a:gd name="T53" fmla="*/ 28 h 124"/>
                <a:gd name="T54" fmla="*/ 75 w 143"/>
                <a:gd name="T55" fmla="*/ 11 h 124"/>
                <a:gd name="T56" fmla="*/ 83 w 143"/>
                <a:gd name="T57" fmla="*/ 0 h 124"/>
                <a:gd name="T58" fmla="*/ 90 w 143"/>
                <a:gd name="T59" fmla="*/ 0 h 124"/>
                <a:gd name="T60" fmla="*/ 98 w 143"/>
                <a:gd name="T61" fmla="*/ 6 h 124"/>
                <a:gd name="T62" fmla="*/ 98 w 143"/>
                <a:gd name="T63" fmla="*/ 11 h 124"/>
                <a:gd name="T64" fmla="*/ 105 w 143"/>
                <a:gd name="T65" fmla="*/ 23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3"/>
                <a:gd name="T100" fmla="*/ 0 h 124"/>
                <a:gd name="T101" fmla="*/ 143 w 143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3" h="124">
                  <a:moveTo>
                    <a:pt x="105" y="23"/>
                  </a:moveTo>
                  <a:lnTo>
                    <a:pt x="105" y="28"/>
                  </a:lnTo>
                  <a:lnTo>
                    <a:pt x="143" y="28"/>
                  </a:lnTo>
                  <a:lnTo>
                    <a:pt x="143" y="40"/>
                  </a:lnTo>
                  <a:lnTo>
                    <a:pt x="135" y="51"/>
                  </a:lnTo>
                  <a:lnTo>
                    <a:pt x="105" y="73"/>
                  </a:lnTo>
                  <a:lnTo>
                    <a:pt x="105" y="90"/>
                  </a:lnTo>
                  <a:lnTo>
                    <a:pt x="113" y="102"/>
                  </a:lnTo>
                  <a:lnTo>
                    <a:pt x="113" y="113"/>
                  </a:lnTo>
                  <a:lnTo>
                    <a:pt x="105" y="119"/>
                  </a:lnTo>
                  <a:lnTo>
                    <a:pt x="75" y="96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30" y="124"/>
                  </a:lnTo>
                  <a:lnTo>
                    <a:pt x="15" y="124"/>
                  </a:lnTo>
                  <a:lnTo>
                    <a:pt x="8" y="113"/>
                  </a:lnTo>
                  <a:lnTo>
                    <a:pt x="8" y="102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73"/>
                  </a:lnTo>
                  <a:lnTo>
                    <a:pt x="30" y="62"/>
                  </a:lnTo>
                  <a:lnTo>
                    <a:pt x="15" y="57"/>
                  </a:lnTo>
                  <a:lnTo>
                    <a:pt x="0" y="51"/>
                  </a:lnTo>
                  <a:lnTo>
                    <a:pt x="0" y="34"/>
                  </a:lnTo>
                  <a:lnTo>
                    <a:pt x="23" y="34"/>
                  </a:lnTo>
                  <a:lnTo>
                    <a:pt x="38" y="28"/>
                  </a:lnTo>
                  <a:lnTo>
                    <a:pt x="53" y="28"/>
                  </a:lnTo>
                  <a:lnTo>
                    <a:pt x="75" y="11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8" y="6"/>
                  </a:lnTo>
                  <a:lnTo>
                    <a:pt x="98" y="11"/>
                  </a:lnTo>
                  <a:lnTo>
                    <a:pt x="105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116"/>
            <p:cNvSpPr>
              <a:spLocks/>
            </p:cNvSpPr>
            <p:nvPr/>
          </p:nvSpPr>
          <p:spPr bwMode="auto">
            <a:xfrm>
              <a:off x="2309" y="1303"/>
              <a:ext cx="97" cy="67"/>
            </a:xfrm>
            <a:custGeom>
              <a:avLst/>
              <a:gdLst>
                <a:gd name="T0" fmla="*/ 97 w 97"/>
                <a:gd name="T1" fmla="*/ 28 h 67"/>
                <a:gd name="T2" fmla="*/ 97 w 97"/>
                <a:gd name="T3" fmla="*/ 45 h 67"/>
                <a:gd name="T4" fmla="*/ 82 w 97"/>
                <a:gd name="T5" fmla="*/ 56 h 67"/>
                <a:gd name="T6" fmla="*/ 75 w 97"/>
                <a:gd name="T7" fmla="*/ 56 h 67"/>
                <a:gd name="T8" fmla="*/ 60 w 97"/>
                <a:gd name="T9" fmla="*/ 67 h 67"/>
                <a:gd name="T10" fmla="*/ 37 w 97"/>
                <a:gd name="T11" fmla="*/ 67 h 67"/>
                <a:gd name="T12" fmla="*/ 22 w 97"/>
                <a:gd name="T13" fmla="*/ 56 h 67"/>
                <a:gd name="T14" fmla="*/ 15 w 97"/>
                <a:gd name="T15" fmla="*/ 56 h 67"/>
                <a:gd name="T16" fmla="*/ 7 w 97"/>
                <a:gd name="T17" fmla="*/ 51 h 67"/>
                <a:gd name="T18" fmla="*/ 7 w 97"/>
                <a:gd name="T19" fmla="*/ 45 h 67"/>
                <a:gd name="T20" fmla="*/ 0 w 97"/>
                <a:gd name="T21" fmla="*/ 28 h 67"/>
                <a:gd name="T22" fmla="*/ 7 w 97"/>
                <a:gd name="T23" fmla="*/ 22 h 67"/>
                <a:gd name="T24" fmla="*/ 15 w 97"/>
                <a:gd name="T25" fmla="*/ 11 h 67"/>
                <a:gd name="T26" fmla="*/ 30 w 97"/>
                <a:gd name="T27" fmla="*/ 0 h 67"/>
                <a:gd name="T28" fmla="*/ 37 w 97"/>
                <a:gd name="T29" fmla="*/ 5 h 67"/>
                <a:gd name="T30" fmla="*/ 75 w 97"/>
                <a:gd name="T31" fmla="*/ 5 h 67"/>
                <a:gd name="T32" fmla="*/ 82 w 97"/>
                <a:gd name="T33" fmla="*/ 11 h 67"/>
                <a:gd name="T34" fmla="*/ 90 w 97"/>
                <a:gd name="T35" fmla="*/ 11 h 67"/>
                <a:gd name="T36" fmla="*/ 90 w 97"/>
                <a:gd name="T37" fmla="*/ 17 h 67"/>
                <a:gd name="T38" fmla="*/ 97 w 97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7"/>
                <a:gd name="T61" fmla="*/ 0 h 67"/>
                <a:gd name="T62" fmla="*/ 97 w 97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7" h="67">
                  <a:moveTo>
                    <a:pt x="97" y="28"/>
                  </a:moveTo>
                  <a:lnTo>
                    <a:pt x="97" y="45"/>
                  </a:lnTo>
                  <a:lnTo>
                    <a:pt x="82" y="56"/>
                  </a:lnTo>
                  <a:lnTo>
                    <a:pt x="75" y="56"/>
                  </a:lnTo>
                  <a:lnTo>
                    <a:pt x="60" y="67"/>
                  </a:lnTo>
                  <a:lnTo>
                    <a:pt x="37" y="67"/>
                  </a:lnTo>
                  <a:lnTo>
                    <a:pt x="22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11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75" y="5"/>
                  </a:lnTo>
                  <a:lnTo>
                    <a:pt x="82" y="11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117"/>
            <p:cNvSpPr>
              <a:spLocks/>
            </p:cNvSpPr>
            <p:nvPr/>
          </p:nvSpPr>
          <p:spPr bwMode="auto">
            <a:xfrm>
              <a:off x="1188" y="1331"/>
              <a:ext cx="60" cy="34"/>
            </a:xfrm>
            <a:custGeom>
              <a:avLst/>
              <a:gdLst>
                <a:gd name="T0" fmla="*/ 60 w 60"/>
                <a:gd name="T1" fmla="*/ 28 h 34"/>
                <a:gd name="T2" fmla="*/ 45 w 60"/>
                <a:gd name="T3" fmla="*/ 28 h 34"/>
                <a:gd name="T4" fmla="*/ 45 w 60"/>
                <a:gd name="T5" fmla="*/ 34 h 34"/>
                <a:gd name="T6" fmla="*/ 23 w 60"/>
                <a:gd name="T7" fmla="*/ 34 h 34"/>
                <a:gd name="T8" fmla="*/ 0 w 60"/>
                <a:gd name="T9" fmla="*/ 17 h 34"/>
                <a:gd name="T10" fmla="*/ 0 w 60"/>
                <a:gd name="T11" fmla="*/ 11 h 34"/>
                <a:gd name="T12" fmla="*/ 8 w 60"/>
                <a:gd name="T13" fmla="*/ 6 h 34"/>
                <a:gd name="T14" fmla="*/ 23 w 60"/>
                <a:gd name="T15" fmla="*/ 0 h 34"/>
                <a:gd name="T16" fmla="*/ 45 w 60"/>
                <a:gd name="T17" fmla="*/ 0 h 34"/>
                <a:gd name="T18" fmla="*/ 60 w 60"/>
                <a:gd name="T19" fmla="*/ 11 h 34"/>
                <a:gd name="T20" fmla="*/ 60 w 60"/>
                <a:gd name="T21" fmla="*/ 28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34"/>
                <a:gd name="T35" fmla="*/ 60 w 60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34">
                  <a:moveTo>
                    <a:pt x="60" y="28"/>
                  </a:moveTo>
                  <a:lnTo>
                    <a:pt x="45" y="28"/>
                  </a:lnTo>
                  <a:lnTo>
                    <a:pt x="45" y="34"/>
                  </a:lnTo>
                  <a:lnTo>
                    <a:pt x="23" y="34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8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118"/>
            <p:cNvSpPr>
              <a:spLocks/>
            </p:cNvSpPr>
            <p:nvPr/>
          </p:nvSpPr>
          <p:spPr bwMode="auto">
            <a:xfrm>
              <a:off x="3068" y="1325"/>
              <a:ext cx="75" cy="51"/>
            </a:xfrm>
            <a:custGeom>
              <a:avLst/>
              <a:gdLst>
                <a:gd name="T0" fmla="*/ 75 w 75"/>
                <a:gd name="T1" fmla="*/ 12 h 51"/>
                <a:gd name="T2" fmla="*/ 75 w 75"/>
                <a:gd name="T3" fmla="*/ 34 h 51"/>
                <a:gd name="T4" fmla="*/ 68 w 75"/>
                <a:gd name="T5" fmla="*/ 45 h 51"/>
                <a:gd name="T6" fmla="*/ 60 w 75"/>
                <a:gd name="T7" fmla="*/ 51 h 51"/>
                <a:gd name="T8" fmla="*/ 23 w 75"/>
                <a:gd name="T9" fmla="*/ 51 h 51"/>
                <a:gd name="T10" fmla="*/ 15 w 75"/>
                <a:gd name="T11" fmla="*/ 45 h 51"/>
                <a:gd name="T12" fmla="*/ 15 w 75"/>
                <a:gd name="T13" fmla="*/ 40 h 51"/>
                <a:gd name="T14" fmla="*/ 8 w 75"/>
                <a:gd name="T15" fmla="*/ 40 h 51"/>
                <a:gd name="T16" fmla="*/ 0 w 75"/>
                <a:gd name="T17" fmla="*/ 34 h 51"/>
                <a:gd name="T18" fmla="*/ 0 w 75"/>
                <a:gd name="T19" fmla="*/ 23 h 51"/>
                <a:gd name="T20" fmla="*/ 8 w 75"/>
                <a:gd name="T21" fmla="*/ 12 h 51"/>
                <a:gd name="T22" fmla="*/ 15 w 75"/>
                <a:gd name="T23" fmla="*/ 6 h 51"/>
                <a:gd name="T24" fmla="*/ 30 w 75"/>
                <a:gd name="T25" fmla="*/ 0 h 51"/>
                <a:gd name="T26" fmla="*/ 60 w 75"/>
                <a:gd name="T27" fmla="*/ 0 h 51"/>
                <a:gd name="T28" fmla="*/ 68 w 75"/>
                <a:gd name="T29" fmla="*/ 6 h 51"/>
                <a:gd name="T30" fmla="*/ 75 w 75"/>
                <a:gd name="T31" fmla="*/ 6 h 51"/>
                <a:gd name="T32" fmla="*/ 75 w 75"/>
                <a:gd name="T33" fmla="*/ 12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51"/>
                <a:gd name="T53" fmla="*/ 75 w 75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51">
                  <a:moveTo>
                    <a:pt x="75" y="12"/>
                  </a:moveTo>
                  <a:lnTo>
                    <a:pt x="75" y="34"/>
                  </a:lnTo>
                  <a:lnTo>
                    <a:pt x="68" y="45"/>
                  </a:lnTo>
                  <a:lnTo>
                    <a:pt x="60" y="51"/>
                  </a:lnTo>
                  <a:lnTo>
                    <a:pt x="23" y="51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8" y="40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119"/>
            <p:cNvSpPr>
              <a:spLocks/>
            </p:cNvSpPr>
            <p:nvPr/>
          </p:nvSpPr>
          <p:spPr bwMode="auto">
            <a:xfrm>
              <a:off x="3504" y="1325"/>
              <a:ext cx="143" cy="119"/>
            </a:xfrm>
            <a:custGeom>
              <a:avLst/>
              <a:gdLst>
                <a:gd name="T0" fmla="*/ 105 w 143"/>
                <a:gd name="T1" fmla="*/ 34 h 119"/>
                <a:gd name="T2" fmla="*/ 128 w 143"/>
                <a:gd name="T3" fmla="*/ 34 h 119"/>
                <a:gd name="T4" fmla="*/ 128 w 143"/>
                <a:gd name="T5" fmla="*/ 29 h 119"/>
                <a:gd name="T6" fmla="*/ 135 w 143"/>
                <a:gd name="T7" fmla="*/ 29 h 119"/>
                <a:gd name="T8" fmla="*/ 143 w 143"/>
                <a:gd name="T9" fmla="*/ 34 h 119"/>
                <a:gd name="T10" fmla="*/ 143 w 143"/>
                <a:gd name="T11" fmla="*/ 40 h 119"/>
                <a:gd name="T12" fmla="*/ 135 w 143"/>
                <a:gd name="T13" fmla="*/ 45 h 119"/>
                <a:gd name="T14" fmla="*/ 128 w 143"/>
                <a:gd name="T15" fmla="*/ 57 h 119"/>
                <a:gd name="T16" fmla="*/ 113 w 143"/>
                <a:gd name="T17" fmla="*/ 68 h 119"/>
                <a:gd name="T18" fmla="*/ 113 w 143"/>
                <a:gd name="T19" fmla="*/ 85 h 119"/>
                <a:gd name="T20" fmla="*/ 120 w 143"/>
                <a:gd name="T21" fmla="*/ 96 h 119"/>
                <a:gd name="T22" fmla="*/ 120 w 143"/>
                <a:gd name="T23" fmla="*/ 107 h 119"/>
                <a:gd name="T24" fmla="*/ 105 w 143"/>
                <a:gd name="T25" fmla="*/ 119 h 119"/>
                <a:gd name="T26" fmla="*/ 98 w 143"/>
                <a:gd name="T27" fmla="*/ 113 h 119"/>
                <a:gd name="T28" fmla="*/ 90 w 143"/>
                <a:gd name="T29" fmla="*/ 102 h 119"/>
                <a:gd name="T30" fmla="*/ 83 w 143"/>
                <a:gd name="T31" fmla="*/ 96 h 119"/>
                <a:gd name="T32" fmla="*/ 75 w 143"/>
                <a:gd name="T33" fmla="*/ 85 h 119"/>
                <a:gd name="T34" fmla="*/ 68 w 143"/>
                <a:gd name="T35" fmla="*/ 91 h 119"/>
                <a:gd name="T36" fmla="*/ 53 w 143"/>
                <a:gd name="T37" fmla="*/ 96 h 119"/>
                <a:gd name="T38" fmla="*/ 23 w 143"/>
                <a:gd name="T39" fmla="*/ 119 h 119"/>
                <a:gd name="T40" fmla="*/ 0 w 143"/>
                <a:gd name="T41" fmla="*/ 119 h 119"/>
                <a:gd name="T42" fmla="*/ 8 w 143"/>
                <a:gd name="T43" fmla="*/ 113 h 119"/>
                <a:gd name="T44" fmla="*/ 8 w 143"/>
                <a:gd name="T45" fmla="*/ 107 h 119"/>
                <a:gd name="T46" fmla="*/ 15 w 143"/>
                <a:gd name="T47" fmla="*/ 102 h 119"/>
                <a:gd name="T48" fmla="*/ 15 w 143"/>
                <a:gd name="T49" fmla="*/ 96 h 119"/>
                <a:gd name="T50" fmla="*/ 45 w 143"/>
                <a:gd name="T51" fmla="*/ 74 h 119"/>
                <a:gd name="T52" fmla="*/ 38 w 143"/>
                <a:gd name="T53" fmla="*/ 68 h 119"/>
                <a:gd name="T54" fmla="*/ 38 w 143"/>
                <a:gd name="T55" fmla="*/ 62 h 119"/>
                <a:gd name="T56" fmla="*/ 15 w 143"/>
                <a:gd name="T57" fmla="*/ 62 h 119"/>
                <a:gd name="T58" fmla="*/ 8 w 143"/>
                <a:gd name="T59" fmla="*/ 57 h 119"/>
                <a:gd name="T60" fmla="*/ 8 w 143"/>
                <a:gd name="T61" fmla="*/ 51 h 119"/>
                <a:gd name="T62" fmla="*/ 15 w 143"/>
                <a:gd name="T63" fmla="*/ 45 h 119"/>
                <a:gd name="T64" fmla="*/ 45 w 143"/>
                <a:gd name="T65" fmla="*/ 45 h 119"/>
                <a:gd name="T66" fmla="*/ 53 w 143"/>
                <a:gd name="T67" fmla="*/ 40 h 119"/>
                <a:gd name="T68" fmla="*/ 68 w 143"/>
                <a:gd name="T69" fmla="*/ 40 h 119"/>
                <a:gd name="T70" fmla="*/ 75 w 143"/>
                <a:gd name="T71" fmla="*/ 34 h 119"/>
                <a:gd name="T72" fmla="*/ 75 w 143"/>
                <a:gd name="T73" fmla="*/ 17 h 119"/>
                <a:gd name="T74" fmla="*/ 83 w 143"/>
                <a:gd name="T75" fmla="*/ 12 h 119"/>
                <a:gd name="T76" fmla="*/ 83 w 143"/>
                <a:gd name="T77" fmla="*/ 0 h 119"/>
                <a:gd name="T78" fmla="*/ 105 w 143"/>
                <a:gd name="T79" fmla="*/ 0 h 119"/>
                <a:gd name="T80" fmla="*/ 105 w 14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3"/>
                <a:gd name="T124" fmla="*/ 0 h 119"/>
                <a:gd name="T125" fmla="*/ 143 w 14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3" h="119">
                  <a:moveTo>
                    <a:pt x="105" y="34"/>
                  </a:moveTo>
                  <a:lnTo>
                    <a:pt x="128" y="34"/>
                  </a:lnTo>
                  <a:lnTo>
                    <a:pt x="128" y="29"/>
                  </a:lnTo>
                  <a:lnTo>
                    <a:pt x="135" y="29"/>
                  </a:lnTo>
                  <a:lnTo>
                    <a:pt x="143" y="34"/>
                  </a:lnTo>
                  <a:lnTo>
                    <a:pt x="143" y="40"/>
                  </a:lnTo>
                  <a:lnTo>
                    <a:pt x="135" y="45"/>
                  </a:lnTo>
                  <a:lnTo>
                    <a:pt x="128" y="57"/>
                  </a:lnTo>
                  <a:lnTo>
                    <a:pt x="113" y="68"/>
                  </a:lnTo>
                  <a:lnTo>
                    <a:pt x="113" y="85"/>
                  </a:lnTo>
                  <a:lnTo>
                    <a:pt x="120" y="96"/>
                  </a:lnTo>
                  <a:lnTo>
                    <a:pt x="120" y="107"/>
                  </a:lnTo>
                  <a:lnTo>
                    <a:pt x="105" y="119"/>
                  </a:lnTo>
                  <a:lnTo>
                    <a:pt x="98" y="113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75" y="85"/>
                  </a:lnTo>
                  <a:lnTo>
                    <a:pt x="68" y="91"/>
                  </a:lnTo>
                  <a:lnTo>
                    <a:pt x="53" y="96"/>
                  </a:lnTo>
                  <a:lnTo>
                    <a:pt x="23" y="119"/>
                  </a:lnTo>
                  <a:lnTo>
                    <a:pt x="0" y="119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15" y="102"/>
                  </a:lnTo>
                  <a:lnTo>
                    <a:pt x="15" y="96"/>
                  </a:lnTo>
                  <a:lnTo>
                    <a:pt x="45" y="74"/>
                  </a:lnTo>
                  <a:lnTo>
                    <a:pt x="38" y="68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15" y="45"/>
                  </a:lnTo>
                  <a:lnTo>
                    <a:pt x="45" y="45"/>
                  </a:lnTo>
                  <a:lnTo>
                    <a:pt x="53" y="40"/>
                  </a:lnTo>
                  <a:lnTo>
                    <a:pt x="68" y="40"/>
                  </a:lnTo>
                  <a:lnTo>
                    <a:pt x="75" y="34"/>
                  </a:lnTo>
                  <a:lnTo>
                    <a:pt x="75" y="17"/>
                  </a:lnTo>
                  <a:lnTo>
                    <a:pt x="83" y="12"/>
                  </a:lnTo>
                  <a:lnTo>
                    <a:pt x="83" y="0"/>
                  </a:lnTo>
                  <a:lnTo>
                    <a:pt x="105" y="0"/>
                  </a:lnTo>
                  <a:lnTo>
                    <a:pt x="105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Freeform 120"/>
            <p:cNvSpPr>
              <a:spLocks/>
            </p:cNvSpPr>
            <p:nvPr/>
          </p:nvSpPr>
          <p:spPr bwMode="auto">
            <a:xfrm>
              <a:off x="2121" y="1325"/>
              <a:ext cx="60" cy="40"/>
            </a:xfrm>
            <a:custGeom>
              <a:avLst/>
              <a:gdLst>
                <a:gd name="T0" fmla="*/ 60 w 60"/>
                <a:gd name="T1" fmla="*/ 12 h 40"/>
                <a:gd name="T2" fmla="*/ 60 w 60"/>
                <a:gd name="T3" fmla="*/ 29 h 40"/>
                <a:gd name="T4" fmla="*/ 52 w 60"/>
                <a:gd name="T5" fmla="*/ 34 h 40"/>
                <a:gd name="T6" fmla="*/ 37 w 60"/>
                <a:gd name="T7" fmla="*/ 34 h 40"/>
                <a:gd name="T8" fmla="*/ 37 w 60"/>
                <a:gd name="T9" fmla="*/ 40 h 40"/>
                <a:gd name="T10" fmla="*/ 15 w 60"/>
                <a:gd name="T11" fmla="*/ 40 h 40"/>
                <a:gd name="T12" fmla="*/ 7 w 60"/>
                <a:gd name="T13" fmla="*/ 34 h 40"/>
                <a:gd name="T14" fmla="*/ 0 w 60"/>
                <a:gd name="T15" fmla="*/ 34 h 40"/>
                <a:gd name="T16" fmla="*/ 0 w 60"/>
                <a:gd name="T17" fmla="*/ 23 h 40"/>
                <a:gd name="T18" fmla="*/ 22 w 60"/>
                <a:gd name="T19" fmla="*/ 6 h 40"/>
                <a:gd name="T20" fmla="*/ 22 w 60"/>
                <a:gd name="T21" fmla="*/ 0 h 40"/>
                <a:gd name="T22" fmla="*/ 30 w 60"/>
                <a:gd name="T23" fmla="*/ 0 h 40"/>
                <a:gd name="T24" fmla="*/ 37 w 60"/>
                <a:gd name="T25" fmla="*/ 6 h 40"/>
                <a:gd name="T26" fmla="*/ 52 w 60"/>
                <a:gd name="T27" fmla="*/ 6 h 40"/>
                <a:gd name="T28" fmla="*/ 60 w 60"/>
                <a:gd name="T29" fmla="*/ 12 h 4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40"/>
                <a:gd name="T47" fmla="*/ 60 w 60"/>
                <a:gd name="T48" fmla="*/ 40 h 4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40">
                  <a:moveTo>
                    <a:pt x="60" y="12"/>
                  </a:moveTo>
                  <a:lnTo>
                    <a:pt x="60" y="29"/>
                  </a:lnTo>
                  <a:lnTo>
                    <a:pt x="52" y="34"/>
                  </a:lnTo>
                  <a:lnTo>
                    <a:pt x="37" y="34"/>
                  </a:lnTo>
                  <a:lnTo>
                    <a:pt x="37" y="40"/>
                  </a:lnTo>
                  <a:lnTo>
                    <a:pt x="15" y="40"/>
                  </a:lnTo>
                  <a:lnTo>
                    <a:pt x="7" y="34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6"/>
                  </a:lnTo>
                  <a:lnTo>
                    <a:pt x="60" y="12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121"/>
            <p:cNvSpPr>
              <a:spLocks/>
            </p:cNvSpPr>
            <p:nvPr/>
          </p:nvSpPr>
          <p:spPr bwMode="auto">
            <a:xfrm>
              <a:off x="4737" y="1331"/>
              <a:ext cx="196" cy="496"/>
            </a:xfrm>
            <a:custGeom>
              <a:avLst/>
              <a:gdLst>
                <a:gd name="T0" fmla="*/ 196 w 196"/>
                <a:gd name="T1" fmla="*/ 316 h 496"/>
                <a:gd name="T2" fmla="*/ 181 w 196"/>
                <a:gd name="T3" fmla="*/ 338 h 496"/>
                <a:gd name="T4" fmla="*/ 181 w 196"/>
                <a:gd name="T5" fmla="*/ 367 h 496"/>
                <a:gd name="T6" fmla="*/ 173 w 196"/>
                <a:gd name="T7" fmla="*/ 389 h 496"/>
                <a:gd name="T8" fmla="*/ 166 w 196"/>
                <a:gd name="T9" fmla="*/ 417 h 496"/>
                <a:gd name="T10" fmla="*/ 151 w 196"/>
                <a:gd name="T11" fmla="*/ 440 h 496"/>
                <a:gd name="T12" fmla="*/ 136 w 196"/>
                <a:gd name="T13" fmla="*/ 462 h 496"/>
                <a:gd name="T14" fmla="*/ 121 w 196"/>
                <a:gd name="T15" fmla="*/ 479 h 496"/>
                <a:gd name="T16" fmla="*/ 91 w 196"/>
                <a:gd name="T17" fmla="*/ 496 h 496"/>
                <a:gd name="T18" fmla="*/ 60 w 196"/>
                <a:gd name="T19" fmla="*/ 496 h 496"/>
                <a:gd name="T20" fmla="*/ 53 w 196"/>
                <a:gd name="T21" fmla="*/ 491 h 496"/>
                <a:gd name="T22" fmla="*/ 38 w 196"/>
                <a:gd name="T23" fmla="*/ 491 h 496"/>
                <a:gd name="T24" fmla="*/ 23 w 196"/>
                <a:gd name="T25" fmla="*/ 479 h 496"/>
                <a:gd name="T26" fmla="*/ 15 w 196"/>
                <a:gd name="T27" fmla="*/ 468 h 496"/>
                <a:gd name="T28" fmla="*/ 38 w 196"/>
                <a:gd name="T29" fmla="*/ 440 h 496"/>
                <a:gd name="T30" fmla="*/ 60 w 196"/>
                <a:gd name="T31" fmla="*/ 406 h 496"/>
                <a:gd name="T32" fmla="*/ 76 w 196"/>
                <a:gd name="T33" fmla="*/ 378 h 496"/>
                <a:gd name="T34" fmla="*/ 91 w 196"/>
                <a:gd name="T35" fmla="*/ 344 h 496"/>
                <a:gd name="T36" fmla="*/ 98 w 196"/>
                <a:gd name="T37" fmla="*/ 310 h 496"/>
                <a:gd name="T38" fmla="*/ 98 w 196"/>
                <a:gd name="T39" fmla="*/ 242 h 496"/>
                <a:gd name="T40" fmla="*/ 83 w 196"/>
                <a:gd name="T41" fmla="*/ 209 h 496"/>
                <a:gd name="T42" fmla="*/ 83 w 196"/>
                <a:gd name="T43" fmla="*/ 180 h 496"/>
                <a:gd name="T44" fmla="*/ 76 w 196"/>
                <a:gd name="T45" fmla="*/ 158 h 496"/>
                <a:gd name="T46" fmla="*/ 76 w 196"/>
                <a:gd name="T47" fmla="*/ 130 h 496"/>
                <a:gd name="T48" fmla="*/ 68 w 196"/>
                <a:gd name="T49" fmla="*/ 107 h 496"/>
                <a:gd name="T50" fmla="*/ 60 w 196"/>
                <a:gd name="T51" fmla="*/ 85 h 496"/>
                <a:gd name="T52" fmla="*/ 45 w 196"/>
                <a:gd name="T53" fmla="*/ 56 h 496"/>
                <a:gd name="T54" fmla="*/ 30 w 196"/>
                <a:gd name="T55" fmla="*/ 34 h 496"/>
                <a:gd name="T56" fmla="*/ 8 w 196"/>
                <a:gd name="T57" fmla="*/ 11 h 496"/>
                <a:gd name="T58" fmla="*/ 0 w 196"/>
                <a:gd name="T59" fmla="*/ 0 h 496"/>
                <a:gd name="T60" fmla="*/ 30 w 196"/>
                <a:gd name="T61" fmla="*/ 11 h 496"/>
                <a:gd name="T62" fmla="*/ 60 w 196"/>
                <a:gd name="T63" fmla="*/ 23 h 496"/>
                <a:gd name="T64" fmla="*/ 128 w 196"/>
                <a:gd name="T65" fmla="*/ 73 h 496"/>
                <a:gd name="T66" fmla="*/ 143 w 196"/>
                <a:gd name="T67" fmla="*/ 96 h 496"/>
                <a:gd name="T68" fmla="*/ 151 w 196"/>
                <a:gd name="T69" fmla="*/ 113 h 496"/>
                <a:gd name="T70" fmla="*/ 166 w 196"/>
                <a:gd name="T71" fmla="*/ 135 h 496"/>
                <a:gd name="T72" fmla="*/ 181 w 196"/>
                <a:gd name="T73" fmla="*/ 158 h 496"/>
                <a:gd name="T74" fmla="*/ 181 w 196"/>
                <a:gd name="T75" fmla="*/ 180 h 496"/>
                <a:gd name="T76" fmla="*/ 188 w 196"/>
                <a:gd name="T77" fmla="*/ 203 h 496"/>
                <a:gd name="T78" fmla="*/ 196 w 196"/>
                <a:gd name="T79" fmla="*/ 226 h 496"/>
                <a:gd name="T80" fmla="*/ 196 w 196"/>
                <a:gd name="T81" fmla="*/ 316 h 49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96"/>
                <a:gd name="T124" fmla="*/ 0 h 496"/>
                <a:gd name="T125" fmla="*/ 196 w 196"/>
                <a:gd name="T126" fmla="*/ 496 h 49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96" h="496">
                  <a:moveTo>
                    <a:pt x="196" y="316"/>
                  </a:moveTo>
                  <a:lnTo>
                    <a:pt x="181" y="338"/>
                  </a:lnTo>
                  <a:lnTo>
                    <a:pt x="181" y="367"/>
                  </a:lnTo>
                  <a:lnTo>
                    <a:pt x="173" y="389"/>
                  </a:lnTo>
                  <a:lnTo>
                    <a:pt x="166" y="417"/>
                  </a:lnTo>
                  <a:lnTo>
                    <a:pt x="151" y="440"/>
                  </a:lnTo>
                  <a:lnTo>
                    <a:pt x="136" y="462"/>
                  </a:lnTo>
                  <a:lnTo>
                    <a:pt x="121" y="479"/>
                  </a:lnTo>
                  <a:lnTo>
                    <a:pt x="91" y="496"/>
                  </a:lnTo>
                  <a:lnTo>
                    <a:pt x="60" y="496"/>
                  </a:lnTo>
                  <a:lnTo>
                    <a:pt x="53" y="491"/>
                  </a:lnTo>
                  <a:lnTo>
                    <a:pt x="38" y="491"/>
                  </a:lnTo>
                  <a:lnTo>
                    <a:pt x="23" y="479"/>
                  </a:lnTo>
                  <a:lnTo>
                    <a:pt x="15" y="468"/>
                  </a:lnTo>
                  <a:lnTo>
                    <a:pt x="38" y="440"/>
                  </a:lnTo>
                  <a:lnTo>
                    <a:pt x="60" y="406"/>
                  </a:lnTo>
                  <a:lnTo>
                    <a:pt x="76" y="378"/>
                  </a:lnTo>
                  <a:lnTo>
                    <a:pt x="91" y="344"/>
                  </a:lnTo>
                  <a:lnTo>
                    <a:pt x="98" y="310"/>
                  </a:lnTo>
                  <a:lnTo>
                    <a:pt x="98" y="242"/>
                  </a:lnTo>
                  <a:lnTo>
                    <a:pt x="83" y="209"/>
                  </a:lnTo>
                  <a:lnTo>
                    <a:pt x="83" y="180"/>
                  </a:lnTo>
                  <a:lnTo>
                    <a:pt x="76" y="158"/>
                  </a:lnTo>
                  <a:lnTo>
                    <a:pt x="76" y="130"/>
                  </a:lnTo>
                  <a:lnTo>
                    <a:pt x="68" y="107"/>
                  </a:lnTo>
                  <a:lnTo>
                    <a:pt x="60" y="85"/>
                  </a:lnTo>
                  <a:lnTo>
                    <a:pt x="45" y="56"/>
                  </a:lnTo>
                  <a:lnTo>
                    <a:pt x="30" y="34"/>
                  </a:lnTo>
                  <a:lnTo>
                    <a:pt x="8" y="11"/>
                  </a:lnTo>
                  <a:lnTo>
                    <a:pt x="0" y="0"/>
                  </a:lnTo>
                  <a:lnTo>
                    <a:pt x="30" y="11"/>
                  </a:lnTo>
                  <a:lnTo>
                    <a:pt x="60" y="23"/>
                  </a:lnTo>
                  <a:lnTo>
                    <a:pt x="128" y="73"/>
                  </a:lnTo>
                  <a:lnTo>
                    <a:pt x="143" y="96"/>
                  </a:lnTo>
                  <a:lnTo>
                    <a:pt x="151" y="113"/>
                  </a:lnTo>
                  <a:lnTo>
                    <a:pt x="166" y="135"/>
                  </a:lnTo>
                  <a:lnTo>
                    <a:pt x="181" y="158"/>
                  </a:lnTo>
                  <a:lnTo>
                    <a:pt x="181" y="180"/>
                  </a:lnTo>
                  <a:lnTo>
                    <a:pt x="188" y="203"/>
                  </a:lnTo>
                  <a:lnTo>
                    <a:pt x="196" y="226"/>
                  </a:lnTo>
                  <a:lnTo>
                    <a:pt x="196" y="316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122"/>
            <p:cNvSpPr>
              <a:spLocks/>
            </p:cNvSpPr>
            <p:nvPr/>
          </p:nvSpPr>
          <p:spPr bwMode="auto">
            <a:xfrm>
              <a:off x="414" y="1348"/>
              <a:ext cx="436" cy="175"/>
            </a:xfrm>
            <a:custGeom>
              <a:avLst/>
              <a:gdLst>
                <a:gd name="T0" fmla="*/ 436 w 436"/>
                <a:gd name="T1" fmla="*/ 22 h 175"/>
                <a:gd name="T2" fmla="*/ 436 w 436"/>
                <a:gd name="T3" fmla="*/ 28 h 175"/>
                <a:gd name="T4" fmla="*/ 421 w 436"/>
                <a:gd name="T5" fmla="*/ 39 h 175"/>
                <a:gd name="T6" fmla="*/ 413 w 436"/>
                <a:gd name="T7" fmla="*/ 39 h 175"/>
                <a:gd name="T8" fmla="*/ 391 w 436"/>
                <a:gd name="T9" fmla="*/ 51 h 175"/>
                <a:gd name="T10" fmla="*/ 368 w 436"/>
                <a:gd name="T11" fmla="*/ 56 h 175"/>
                <a:gd name="T12" fmla="*/ 338 w 436"/>
                <a:gd name="T13" fmla="*/ 68 h 175"/>
                <a:gd name="T14" fmla="*/ 315 w 436"/>
                <a:gd name="T15" fmla="*/ 73 h 175"/>
                <a:gd name="T16" fmla="*/ 293 w 436"/>
                <a:gd name="T17" fmla="*/ 84 h 175"/>
                <a:gd name="T18" fmla="*/ 270 w 436"/>
                <a:gd name="T19" fmla="*/ 90 h 175"/>
                <a:gd name="T20" fmla="*/ 248 w 436"/>
                <a:gd name="T21" fmla="*/ 101 h 175"/>
                <a:gd name="T22" fmla="*/ 225 w 436"/>
                <a:gd name="T23" fmla="*/ 107 h 175"/>
                <a:gd name="T24" fmla="*/ 203 w 436"/>
                <a:gd name="T25" fmla="*/ 118 h 175"/>
                <a:gd name="T26" fmla="*/ 180 w 436"/>
                <a:gd name="T27" fmla="*/ 124 h 175"/>
                <a:gd name="T28" fmla="*/ 157 w 436"/>
                <a:gd name="T29" fmla="*/ 135 h 175"/>
                <a:gd name="T30" fmla="*/ 135 w 436"/>
                <a:gd name="T31" fmla="*/ 141 h 175"/>
                <a:gd name="T32" fmla="*/ 112 w 436"/>
                <a:gd name="T33" fmla="*/ 152 h 175"/>
                <a:gd name="T34" fmla="*/ 82 w 436"/>
                <a:gd name="T35" fmla="*/ 158 h 175"/>
                <a:gd name="T36" fmla="*/ 60 w 436"/>
                <a:gd name="T37" fmla="*/ 169 h 175"/>
                <a:gd name="T38" fmla="*/ 37 w 436"/>
                <a:gd name="T39" fmla="*/ 175 h 175"/>
                <a:gd name="T40" fmla="*/ 15 w 436"/>
                <a:gd name="T41" fmla="*/ 175 h 175"/>
                <a:gd name="T42" fmla="*/ 15 w 436"/>
                <a:gd name="T43" fmla="*/ 169 h 175"/>
                <a:gd name="T44" fmla="*/ 7 w 436"/>
                <a:gd name="T45" fmla="*/ 169 h 175"/>
                <a:gd name="T46" fmla="*/ 7 w 436"/>
                <a:gd name="T47" fmla="*/ 163 h 175"/>
                <a:gd name="T48" fmla="*/ 0 w 436"/>
                <a:gd name="T49" fmla="*/ 163 h 175"/>
                <a:gd name="T50" fmla="*/ 7 w 436"/>
                <a:gd name="T51" fmla="*/ 152 h 175"/>
                <a:gd name="T52" fmla="*/ 30 w 436"/>
                <a:gd name="T53" fmla="*/ 135 h 175"/>
                <a:gd name="T54" fmla="*/ 37 w 436"/>
                <a:gd name="T55" fmla="*/ 135 h 175"/>
                <a:gd name="T56" fmla="*/ 52 w 436"/>
                <a:gd name="T57" fmla="*/ 130 h 175"/>
                <a:gd name="T58" fmla="*/ 67 w 436"/>
                <a:gd name="T59" fmla="*/ 118 h 175"/>
                <a:gd name="T60" fmla="*/ 90 w 436"/>
                <a:gd name="T61" fmla="*/ 113 h 175"/>
                <a:gd name="T62" fmla="*/ 112 w 436"/>
                <a:gd name="T63" fmla="*/ 101 h 175"/>
                <a:gd name="T64" fmla="*/ 135 w 436"/>
                <a:gd name="T65" fmla="*/ 96 h 175"/>
                <a:gd name="T66" fmla="*/ 150 w 436"/>
                <a:gd name="T67" fmla="*/ 90 h 175"/>
                <a:gd name="T68" fmla="*/ 173 w 436"/>
                <a:gd name="T69" fmla="*/ 84 h 175"/>
                <a:gd name="T70" fmla="*/ 195 w 436"/>
                <a:gd name="T71" fmla="*/ 73 h 175"/>
                <a:gd name="T72" fmla="*/ 218 w 436"/>
                <a:gd name="T73" fmla="*/ 68 h 175"/>
                <a:gd name="T74" fmla="*/ 240 w 436"/>
                <a:gd name="T75" fmla="*/ 62 h 175"/>
                <a:gd name="T76" fmla="*/ 255 w 436"/>
                <a:gd name="T77" fmla="*/ 51 h 175"/>
                <a:gd name="T78" fmla="*/ 278 w 436"/>
                <a:gd name="T79" fmla="*/ 45 h 175"/>
                <a:gd name="T80" fmla="*/ 300 w 436"/>
                <a:gd name="T81" fmla="*/ 39 h 175"/>
                <a:gd name="T82" fmla="*/ 323 w 436"/>
                <a:gd name="T83" fmla="*/ 34 h 175"/>
                <a:gd name="T84" fmla="*/ 338 w 436"/>
                <a:gd name="T85" fmla="*/ 22 h 175"/>
                <a:gd name="T86" fmla="*/ 361 w 436"/>
                <a:gd name="T87" fmla="*/ 17 h 175"/>
                <a:gd name="T88" fmla="*/ 383 w 436"/>
                <a:gd name="T89" fmla="*/ 11 h 175"/>
                <a:gd name="T90" fmla="*/ 406 w 436"/>
                <a:gd name="T91" fmla="*/ 0 h 175"/>
                <a:gd name="T92" fmla="*/ 436 w 436"/>
                <a:gd name="T93" fmla="*/ 22 h 1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36"/>
                <a:gd name="T142" fmla="*/ 0 h 175"/>
                <a:gd name="T143" fmla="*/ 436 w 436"/>
                <a:gd name="T144" fmla="*/ 175 h 17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36" h="175">
                  <a:moveTo>
                    <a:pt x="436" y="22"/>
                  </a:moveTo>
                  <a:lnTo>
                    <a:pt x="436" y="28"/>
                  </a:lnTo>
                  <a:lnTo>
                    <a:pt x="421" y="39"/>
                  </a:lnTo>
                  <a:lnTo>
                    <a:pt x="413" y="39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338" y="68"/>
                  </a:lnTo>
                  <a:lnTo>
                    <a:pt x="315" y="73"/>
                  </a:lnTo>
                  <a:lnTo>
                    <a:pt x="293" y="84"/>
                  </a:lnTo>
                  <a:lnTo>
                    <a:pt x="270" y="90"/>
                  </a:lnTo>
                  <a:lnTo>
                    <a:pt x="248" y="101"/>
                  </a:lnTo>
                  <a:lnTo>
                    <a:pt x="225" y="107"/>
                  </a:lnTo>
                  <a:lnTo>
                    <a:pt x="203" y="118"/>
                  </a:lnTo>
                  <a:lnTo>
                    <a:pt x="180" y="124"/>
                  </a:lnTo>
                  <a:lnTo>
                    <a:pt x="157" y="135"/>
                  </a:lnTo>
                  <a:lnTo>
                    <a:pt x="135" y="141"/>
                  </a:lnTo>
                  <a:lnTo>
                    <a:pt x="112" y="152"/>
                  </a:lnTo>
                  <a:lnTo>
                    <a:pt x="82" y="158"/>
                  </a:lnTo>
                  <a:lnTo>
                    <a:pt x="60" y="169"/>
                  </a:lnTo>
                  <a:lnTo>
                    <a:pt x="37" y="175"/>
                  </a:lnTo>
                  <a:lnTo>
                    <a:pt x="15" y="175"/>
                  </a:lnTo>
                  <a:lnTo>
                    <a:pt x="15" y="169"/>
                  </a:lnTo>
                  <a:lnTo>
                    <a:pt x="7" y="169"/>
                  </a:lnTo>
                  <a:lnTo>
                    <a:pt x="7" y="163"/>
                  </a:lnTo>
                  <a:lnTo>
                    <a:pt x="0" y="163"/>
                  </a:lnTo>
                  <a:lnTo>
                    <a:pt x="7" y="152"/>
                  </a:lnTo>
                  <a:lnTo>
                    <a:pt x="30" y="135"/>
                  </a:lnTo>
                  <a:lnTo>
                    <a:pt x="37" y="135"/>
                  </a:lnTo>
                  <a:lnTo>
                    <a:pt x="52" y="130"/>
                  </a:lnTo>
                  <a:lnTo>
                    <a:pt x="67" y="118"/>
                  </a:lnTo>
                  <a:lnTo>
                    <a:pt x="90" y="113"/>
                  </a:lnTo>
                  <a:lnTo>
                    <a:pt x="112" y="101"/>
                  </a:lnTo>
                  <a:lnTo>
                    <a:pt x="135" y="96"/>
                  </a:lnTo>
                  <a:lnTo>
                    <a:pt x="150" y="90"/>
                  </a:lnTo>
                  <a:lnTo>
                    <a:pt x="173" y="84"/>
                  </a:lnTo>
                  <a:lnTo>
                    <a:pt x="195" y="73"/>
                  </a:lnTo>
                  <a:lnTo>
                    <a:pt x="218" y="68"/>
                  </a:lnTo>
                  <a:lnTo>
                    <a:pt x="240" y="62"/>
                  </a:lnTo>
                  <a:lnTo>
                    <a:pt x="255" y="51"/>
                  </a:lnTo>
                  <a:lnTo>
                    <a:pt x="278" y="45"/>
                  </a:lnTo>
                  <a:lnTo>
                    <a:pt x="300" y="39"/>
                  </a:lnTo>
                  <a:lnTo>
                    <a:pt x="323" y="34"/>
                  </a:lnTo>
                  <a:lnTo>
                    <a:pt x="338" y="22"/>
                  </a:lnTo>
                  <a:lnTo>
                    <a:pt x="361" y="17"/>
                  </a:lnTo>
                  <a:lnTo>
                    <a:pt x="383" y="11"/>
                  </a:lnTo>
                  <a:lnTo>
                    <a:pt x="406" y="0"/>
                  </a:lnTo>
                  <a:lnTo>
                    <a:pt x="436" y="22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123"/>
            <p:cNvSpPr>
              <a:spLocks/>
            </p:cNvSpPr>
            <p:nvPr/>
          </p:nvSpPr>
          <p:spPr bwMode="auto">
            <a:xfrm>
              <a:off x="3888" y="1354"/>
              <a:ext cx="203" cy="490"/>
            </a:xfrm>
            <a:custGeom>
              <a:avLst/>
              <a:gdLst>
                <a:gd name="T0" fmla="*/ 188 w 203"/>
                <a:gd name="T1" fmla="*/ 84 h 490"/>
                <a:gd name="T2" fmla="*/ 165 w 203"/>
                <a:gd name="T3" fmla="*/ 129 h 490"/>
                <a:gd name="T4" fmla="*/ 142 w 203"/>
                <a:gd name="T5" fmla="*/ 180 h 490"/>
                <a:gd name="T6" fmla="*/ 127 w 203"/>
                <a:gd name="T7" fmla="*/ 225 h 490"/>
                <a:gd name="T8" fmla="*/ 120 w 203"/>
                <a:gd name="T9" fmla="*/ 276 h 490"/>
                <a:gd name="T10" fmla="*/ 112 w 203"/>
                <a:gd name="T11" fmla="*/ 327 h 490"/>
                <a:gd name="T12" fmla="*/ 112 w 203"/>
                <a:gd name="T13" fmla="*/ 372 h 490"/>
                <a:gd name="T14" fmla="*/ 120 w 203"/>
                <a:gd name="T15" fmla="*/ 423 h 490"/>
                <a:gd name="T16" fmla="*/ 142 w 203"/>
                <a:gd name="T17" fmla="*/ 468 h 490"/>
                <a:gd name="T18" fmla="*/ 127 w 203"/>
                <a:gd name="T19" fmla="*/ 479 h 490"/>
                <a:gd name="T20" fmla="*/ 120 w 203"/>
                <a:gd name="T21" fmla="*/ 479 h 490"/>
                <a:gd name="T22" fmla="*/ 120 w 203"/>
                <a:gd name="T23" fmla="*/ 485 h 490"/>
                <a:gd name="T24" fmla="*/ 112 w 203"/>
                <a:gd name="T25" fmla="*/ 485 h 490"/>
                <a:gd name="T26" fmla="*/ 105 w 203"/>
                <a:gd name="T27" fmla="*/ 490 h 490"/>
                <a:gd name="T28" fmla="*/ 75 w 203"/>
                <a:gd name="T29" fmla="*/ 490 h 490"/>
                <a:gd name="T30" fmla="*/ 75 w 203"/>
                <a:gd name="T31" fmla="*/ 485 h 490"/>
                <a:gd name="T32" fmla="*/ 52 w 203"/>
                <a:gd name="T33" fmla="*/ 485 h 490"/>
                <a:gd name="T34" fmla="*/ 52 w 203"/>
                <a:gd name="T35" fmla="*/ 479 h 490"/>
                <a:gd name="T36" fmla="*/ 45 w 203"/>
                <a:gd name="T37" fmla="*/ 479 h 490"/>
                <a:gd name="T38" fmla="*/ 37 w 203"/>
                <a:gd name="T39" fmla="*/ 473 h 490"/>
                <a:gd name="T40" fmla="*/ 37 w 203"/>
                <a:gd name="T41" fmla="*/ 462 h 490"/>
                <a:gd name="T42" fmla="*/ 30 w 203"/>
                <a:gd name="T43" fmla="*/ 451 h 490"/>
                <a:gd name="T44" fmla="*/ 22 w 203"/>
                <a:gd name="T45" fmla="*/ 439 h 490"/>
                <a:gd name="T46" fmla="*/ 15 w 203"/>
                <a:gd name="T47" fmla="*/ 428 h 490"/>
                <a:gd name="T48" fmla="*/ 15 w 203"/>
                <a:gd name="T49" fmla="*/ 411 h 490"/>
                <a:gd name="T50" fmla="*/ 7 w 203"/>
                <a:gd name="T51" fmla="*/ 400 h 490"/>
                <a:gd name="T52" fmla="*/ 7 w 203"/>
                <a:gd name="T53" fmla="*/ 377 h 490"/>
                <a:gd name="T54" fmla="*/ 0 w 203"/>
                <a:gd name="T55" fmla="*/ 360 h 490"/>
                <a:gd name="T56" fmla="*/ 0 w 203"/>
                <a:gd name="T57" fmla="*/ 315 h 490"/>
                <a:gd name="T58" fmla="*/ 15 w 203"/>
                <a:gd name="T59" fmla="*/ 270 h 490"/>
                <a:gd name="T60" fmla="*/ 22 w 203"/>
                <a:gd name="T61" fmla="*/ 231 h 490"/>
                <a:gd name="T62" fmla="*/ 37 w 203"/>
                <a:gd name="T63" fmla="*/ 191 h 490"/>
                <a:gd name="T64" fmla="*/ 45 w 203"/>
                <a:gd name="T65" fmla="*/ 146 h 490"/>
                <a:gd name="T66" fmla="*/ 67 w 203"/>
                <a:gd name="T67" fmla="*/ 107 h 490"/>
                <a:gd name="T68" fmla="*/ 97 w 203"/>
                <a:gd name="T69" fmla="*/ 73 h 490"/>
                <a:gd name="T70" fmla="*/ 127 w 203"/>
                <a:gd name="T71" fmla="*/ 33 h 490"/>
                <a:gd name="T72" fmla="*/ 173 w 203"/>
                <a:gd name="T73" fmla="*/ 5 h 490"/>
                <a:gd name="T74" fmla="*/ 180 w 203"/>
                <a:gd name="T75" fmla="*/ 5 h 490"/>
                <a:gd name="T76" fmla="*/ 195 w 203"/>
                <a:gd name="T77" fmla="*/ 0 h 490"/>
                <a:gd name="T78" fmla="*/ 203 w 203"/>
                <a:gd name="T79" fmla="*/ 0 h 490"/>
                <a:gd name="T80" fmla="*/ 203 w 203"/>
                <a:gd name="T81" fmla="*/ 45 h 490"/>
                <a:gd name="T82" fmla="*/ 195 w 203"/>
                <a:gd name="T83" fmla="*/ 67 h 490"/>
                <a:gd name="T84" fmla="*/ 188 w 203"/>
                <a:gd name="T85" fmla="*/ 84 h 4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03"/>
                <a:gd name="T130" fmla="*/ 0 h 490"/>
                <a:gd name="T131" fmla="*/ 203 w 203"/>
                <a:gd name="T132" fmla="*/ 490 h 4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03" h="490">
                  <a:moveTo>
                    <a:pt x="188" y="84"/>
                  </a:moveTo>
                  <a:lnTo>
                    <a:pt x="165" y="129"/>
                  </a:lnTo>
                  <a:lnTo>
                    <a:pt x="142" y="180"/>
                  </a:lnTo>
                  <a:lnTo>
                    <a:pt x="127" y="225"/>
                  </a:lnTo>
                  <a:lnTo>
                    <a:pt x="120" y="276"/>
                  </a:lnTo>
                  <a:lnTo>
                    <a:pt x="112" y="327"/>
                  </a:lnTo>
                  <a:lnTo>
                    <a:pt x="112" y="372"/>
                  </a:lnTo>
                  <a:lnTo>
                    <a:pt x="120" y="423"/>
                  </a:lnTo>
                  <a:lnTo>
                    <a:pt x="142" y="468"/>
                  </a:lnTo>
                  <a:lnTo>
                    <a:pt x="127" y="479"/>
                  </a:lnTo>
                  <a:lnTo>
                    <a:pt x="120" y="479"/>
                  </a:lnTo>
                  <a:lnTo>
                    <a:pt x="120" y="485"/>
                  </a:lnTo>
                  <a:lnTo>
                    <a:pt x="112" y="485"/>
                  </a:lnTo>
                  <a:lnTo>
                    <a:pt x="105" y="490"/>
                  </a:lnTo>
                  <a:lnTo>
                    <a:pt x="75" y="490"/>
                  </a:lnTo>
                  <a:lnTo>
                    <a:pt x="75" y="485"/>
                  </a:lnTo>
                  <a:lnTo>
                    <a:pt x="52" y="485"/>
                  </a:lnTo>
                  <a:lnTo>
                    <a:pt x="52" y="479"/>
                  </a:lnTo>
                  <a:lnTo>
                    <a:pt x="45" y="479"/>
                  </a:lnTo>
                  <a:lnTo>
                    <a:pt x="37" y="473"/>
                  </a:lnTo>
                  <a:lnTo>
                    <a:pt x="37" y="462"/>
                  </a:lnTo>
                  <a:lnTo>
                    <a:pt x="30" y="451"/>
                  </a:lnTo>
                  <a:lnTo>
                    <a:pt x="22" y="439"/>
                  </a:lnTo>
                  <a:lnTo>
                    <a:pt x="15" y="428"/>
                  </a:lnTo>
                  <a:lnTo>
                    <a:pt x="15" y="411"/>
                  </a:lnTo>
                  <a:lnTo>
                    <a:pt x="7" y="400"/>
                  </a:lnTo>
                  <a:lnTo>
                    <a:pt x="7" y="377"/>
                  </a:lnTo>
                  <a:lnTo>
                    <a:pt x="0" y="360"/>
                  </a:lnTo>
                  <a:lnTo>
                    <a:pt x="0" y="315"/>
                  </a:lnTo>
                  <a:lnTo>
                    <a:pt x="15" y="270"/>
                  </a:lnTo>
                  <a:lnTo>
                    <a:pt x="22" y="231"/>
                  </a:lnTo>
                  <a:lnTo>
                    <a:pt x="37" y="191"/>
                  </a:lnTo>
                  <a:lnTo>
                    <a:pt x="45" y="146"/>
                  </a:lnTo>
                  <a:lnTo>
                    <a:pt x="67" y="107"/>
                  </a:lnTo>
                  <a:lnTo>
                    <a:pt x="97" y="73"/>
                  </a:lnTo>
                  <a:lnTo>
                    <a:pt x="127" y="33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03" y="45"/>
                  </a:lnTo>
                  <a:lnTo>
                    <a:pt x="195" y="67"/>
                  </a:lnTo>
                  <a:lnTo>
                    <a:pt x="188" y="84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124"/>
            <p:cNvSpPr>
              <a:spLocks/>
            </p:cNvSpPr>
            <p:nvPr/>
          </p:nvSpPr>
          <p:spPr bwMode="auto">
            <a:xfrm>
              <a:off x="2474" y="1370"/>
              <a:ext cx="376" cy="153"/>
            </a:xfrm>
            <a:custGeom>
              <a:avLst/>
              <a:gdLst>
                <a:gd name="T0" fmla="*/ 368 w 376"/>
                <a:gd name="T1" fmla="*/ 113 h 153"/>
                <a:gd name="T2" fmla="*/ 376 w 376"/>
                <a:gd name="T3" fmla="*/ 119 h 153"/>
                <a:gd name="T4" fmla="*/ 376 w 376"/>
                <a:gd name="T5" fmla="*/ 141 h 153"/>
                <a:gd name="T6" fmla="*/ 361 w 376"/>
                <a:gd name="T7" fmla="*/ 153 h 153"/>
                <a:gd name="T8" fmla="*/ 353 w 376"/>
                <a:gd name="T9" fmla="*/ 153 h 153"/>
                <a:gd name="T10" fmla="*/ 346 w 376"/>
                <a:gd name="T11" fmla="*/ 147 h 153"/>
                <a:gd name="T12" fmla="*/ 338 w 376"/>
                <a:gd name="T13" fmla="*/ 147 h 153"/>
                <a:gd name="T14" fmla="*/ 316 w 376"/>
                <a:gd name="T15" fmla="*/ 141 h 153"/>
                <a:gd name="T16" fmla="*/ 293 w 376"/>
                <a:gd name="T17" fmla="*/ 136 h 153"/>
                <a:gd name="T18" fmla="*/ 278 w 376"/>
                <a:gd name="T19" fmla="*/ 130 h 153"/>
                <a:gd name="T20" fmla="*/ 256 w 376"/>
                <a:gd name="T21" fmla="*/ 119 h 153"/>
                <a:gd name="T22" fmla="*/ 241 w 376"/>
                <a:gd name="T23" fmla="*/ 113 h 153"/>
                <a:gd name="T24" fmla="*/ 218 w 376"/>
                <a:gd name="T25" fmla="*/ 108 h 153"/>
                <a:gd name="T26" fmla="*/ 195 w 376"/>
                <a:gd name="T27" fmla="*/ 102 h 153"/>
                <a:gd name="T28" fmla="*/ 173 w 376"/>
                <a:gd name="T29" fmla="*/ 91 h 153"/>
                <a:gd name="T30" fmla="*/ 158 w 376"/>
                <a:gd name="T31" fmla="*/ 85 h 153"/>
                <a:gd name="T32" fmla="*/ 135 w 376"/>
                <a:gd name="T33" fmla="*/ 79 h 153"/>
                <a:gd name="T34" fmla="*/ 113 w 376"/>
                <a:gd name="T35" fmla="*/ 74 h 153"/>
                <a:gd name="T36" fmla="*/ 98 w 376"/>
                <a:gd name="T37" fmla="*/ 62 h 153"/>
                <a:gd name="T38" fmla="*/ 75 w 376"/>
                <a:gd name="T39" fmla="*/ 57 h 153"/>
                <a:gd name="T40" fmla="*/ 53 w 376"/>
                <a:gd name="T41" fmla="*/ 51 h 153"/>
                <a:gd name="T42" fmla="*/ 38 w 376"/>
                <a:gd name="T43" fmla="*/ 46 h 153"/>
                <a:gd name="T44" fmla="*/ 15 w 376"/>
                <a:gd name="T45" fmla="*/ 40 h 153"/>
                <a:gd name="T46" fmla="*/ 0 w 376"/>
                <a:gd name="T47" fmla="*/ 29 h 153"/>
                <a:gd name="T48" fmla="*/ 0 w 376"/>
                <a:gd name="T49" fmla="*/ 0 h 153"/>
                <a:gd name="T50" fmla="*/ 30 w 376"/>
                <a:gd name="T51" fmla="*/ 0 h 153"/>
                <a:gd name="T52" fmla="*/ 45 w 376"/>
                <a:gd name="T53" fmla="*/ 6 h 153"/>
                <a:gd name="T54" fmla="*/ 60 w 376"/>
                <a:gd name="T55" fmla="*/ 12 h 153"/>
                <a:gd name="T56" fmla="*/ 83 w 376"/>
                <a:gd name="T57" fmla="*/ 17 h 153"/>
                <a:gd name="T58" fmla="*/ 98 w 376"/>
                <a:gd name="T59" fmla="*/ 23 h 153"/>
                <a:gd name="T60" fmla="*/ 113 w 376"/>
                <a:gd name="T61" fmla="*/ 29 h 153"/>
                <a:gd name="T62" fmla="*/ 128 w 376"/>
                <a:gd name="T63" fmla="*/ 34 h 153"/>
                <a:gd name="T64" fmla="*/ 143 w 376"/>
                <a:gd name="T65" fmla="*/ 40 h 153"/>
                <a:gd name="T66" fmla="*/ 158 w 376"/>
                <a:gd name="T67" fmla="*/ 46 h 153"/>
                <a:gd name="T68" fmla="*/ 173 w 376"/>
                <a:gd name="T69" fmla="*/ 51 h 153"/>
                <a:gd name="T70" fmla="*/ 188 w 376"/>
                <a:gd name="T71" fmla="*/ 51 h 153"/>
                <a:gd name="T72" fmla="*/ 203 w 376"/>
                <a:gd name="T73" fmla="*/ 57 h 153"/>
                <a:gd name="T74" fmla="*/ 218 w 376"/>
                <a:gd name="T75" fmla="*/ 62 h 153"/>
                <a:gd name="T76" fmla="*/ 233 w 376"/>
                <a:gd name="T77" fmla="*/ 68 h 153"/>
                <a:gd name="T78" fmla="*/ 248 w 376"/>
                <a:gd name="T79" fmla="*/ 74 h 153"/>
                <a:gd name="T80" fmla="*/ 256 w 376"/>
                <a:gd name="T81" fmla="*/ 79 h 153"/>
                <a:gd name="T82" fmla="*/ 271 w 376"/>
                <a:gd name="T83" fmla="*/ 85 h 153"/>
                <a:gd name="T84" fmla="*/ 293 w 376"/>
                <a:gd name="T85" fmla="*/ 91 h 153"/>
                <a:gd name="T86" fmla="*/ 301 w 376"/>
                <a:gd name="T87" fmla="*/ 96 h 153"/>
                <a:gd name="T88" fmla="*/ 316 w 376"/>
                <a:gd name="T89" fmla="*/ 96 h 153"/>
                <a:gd name="T90" fmla="*/ 331 w 376"/>
                <a:gd name="T91" fmla="*/ 102 h 153"/>
                <a:gd name="T92" fmla="*/ 346 w 376"/>
                <a:gd name="T93" fmla="*/ 108 h 153"/>
                <a:gd name="T94" fmla="*/ 368 w 376"/>
                <a:gd name="T95" fmla="*/ 113 h 1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6"/>
                <a:gd name="T145" fmla="*/ 0 h 153"/>
                <a:gd name="T146" fmla="*/ 376 w 376"/>
                <a:gd name="T147" fmla="*/ 153 h 15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6" h="153">
                  <a:moveTo>
                    <a:pt x="368" y="113"/>
                  </a:moveTo>
                  <a:lnTo>
                    <a:pt x="376" y="119"/>
                  </a:lnTo>
                  <a:lnTo>
                    <a:pt x="376" y="141"/>
                  </a:lnTo>
                  <a:lnTo>
                    <a:pt x="361" y="153"/>
                  </a:lnTo>
                  <a:lnTo>
                    <a:pt x="353" y="153"/>
                  </a:lnTo>
                  <a:lnTo>
                    <a:pt x="346" y="147"/>
                  </a:lnTo>
                  <a:lnTo>
                    <a:pt x="338" y="147"/>
                  </a:lnTo>
                  <a:lnTo>
                    <a:pt x="316" y="141"/>
                  </a:lnTo>
                  <a:lnTo>
                    <a:pt x="293" y="136"/>
                  </a:lnTo>
                  <a:lnTo>
                    <a:pt x="278" y="130"/>
                  </a:lnTo>
                  <a:lnTo>
                    <a:pt x="256" y="119"/>
                  </a:lnTo>
                  <a:lnTo>
                    <a:pt x="241" y="113"/>
                  </a:lnTo>
                  <a:lnTo>
                    <a:pt x="218" y="108"/>
                  </a:lnTo>
                  <a:lnTo>
                    <a:pt x="195" y="102"/>
                  </a:lnTo>
                  <a:lnTo>
                    <a:pt x="173" y="91"/>
                  </a:lnTo>
                  <a:lnTo>
                    <a:pt x="158" y="85"/>
                  </a:lnTo>
                  <a:lnTo>
                    <a:pt x="135" y="79"/>
                  </a:lnTo>
                  <a:lnTo>
                    <a:pt x="113" y="74"/>
                  </a:lnTo>
                  <a:lnTo>
                    <a:pt x="98" y="62"/>
                  </a:lnTo>
                  <a:lnTo>
                    <a:pt x="75" y="57"/>
                  </a:lnTo>
                  <a:lnTo>
                    <a:pt x="53" y="51"/>
                  </a:lnTo>
                  <a:lnTo>
                    <a:pt x="38" y="46"/>
                  </a:lnTo>
                  <a:lnTo>
                    <a:pt x="15" y="4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12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13" y="29"/>
                  </a:lnTo>
                  <a:lnTo>
                    <a:pt x="128" y="34"/>
                  </a:lnTo>
                  <a:lnTo>
                    <a:pt x="143" y="40"/>
                  </a:lnTo>
                  <a:lnTo>
                    <a:pt x="158" y="46"/>
                  </a:lnTo>
                  <a:lnTo>
                    <a:pt x="173" y="51"/>
                  </a:lnTo>
                  <a:lnTo>
                    <a:pt x="188" y="51"/>
                  </a:lnTo>
                  <a:lnTo>
                    <a:pt x="203" y="57"/>
                  </a:lnTo>
                  <a:lnTo>
                    <a:pt x="218" y="62"/>
                  </a:lnTo>
                  <a:lnTo>
                    <a:pt x="233" y="68"/>
                  </a:lnTo>
                  <a:lnTo>
                    <a:pt x="248" y="74"/>
                  </a:lnTo>
                  <a:lnTo>
                    <a:pt x="256" y="79"/>
                  </a:lnTo>
                  <a:lnTo>
                    <a:pt x="271" y="85"/>
                  </a:lnTo>
                  <a:lnTo>
                    <a:pt x="293" y="91"/>
                  </a:lnTo>
                  <a:lnTo>
                    <a:pt x="301" y="96"/>
                  </a:lnTo>
                  <a:lnTo>
                    <a:pt x="316" y="96"/>
                  </a:lnTo>
                  <a:lnTo>
                    <a:pt x="331" y="102"/>
                  </a:lnTo>
                  <a:lnTo>
                    <a:pt x="346" y="108"/>
                  </a:lnTo>
                  <a:lnTo>
                    <a:pt x="368" y="113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125"/>
            <p:cNvSpPr>
              <a:spLocks/>
            </p:cNvSpPr>
            <p:nvPr/>
          </p:nvSpPr>
          <p:spPr bwMode="auto">
            <a:xfrm>
              <a:off x="2196" y="1376"/>
              <a:ext cx="526" cy="299"/>
            </a:xfrm>
            <a:custGeom>
              <a:avLst/>
              <a:gdLst>
                <a:gd name="T0" fmla="*/ 128 w 526"/>
                <a:gd name="T1" fmla="*/ 56 h 299"/>
                <a:gd name="T2" fmla="*/ 158 w 526"/>
                <a:gd name="T3" fmla="*/ 79 h 299"/>
                <a:gd name="T4" fmla="*/ 173 w 526"/>
                <a:gd name="T5" fmla="*/ 85 h 299"/>
                <a:gd name="T6" fmla="*/ 188 w 526"/>
                <a:gd name="T7" fmla="*/ 90 h 299"/>
                <a:gd name="T8" fmla="*/ 195 w 526"/>
                <a:gd name="T9" fmla="*/ 102 h 299"/>
                <a:gd name="T10" fmla="*/ 210 w 526"/>
                <a:gd name="T11" fmla="*/ 107 h 299"/>
                <a:gd name="T12" fmla="*/ 218 w 526"/>
                <a:gd name="T13" fmla="*/ 113 h 299"/>
                <a:gd name="T14" fmla="*/ 233 w 526"/>
                <a:gd name="T15" fmla="*/ 119 h 299"/>
                <a:gd name="T16" fmla="*/ 255 w 526"/>
                <a:gd name="T17" fmla="*/ 135 h 299"/>
                <a:gd name="T18" fmla="*/ 270 w 526"/>
                <a:gd name="T19" fmla="*/ 135 h 299"/>
                <a:gd name="T20" fmla="*/ 278 w 526"/>
                <a:gd name="T21" fmla="*/ 147 h 299"/>
                <a:gd name="T22" fmla="*/ 293 w 526"/>
                <a:gd name="T23" fmla="*/ 152 h 299"/>
                <a:gd name="T24" fmla="*/ 308 w 526"/>
                <a:gd name="T25" fmla="*/ 158 h 299"/>
                <a:gd name="T26" fmla="*/ 316 w 526"/>
                <a:gd name="T27" fmla="*/ 164 h 299"/>
                <a:gd name="T28" fmla="*/ 323 w 526"/>
                <a:gd name="T29" fmla="*/ 164 h 299"/>
                <a:gd name="T30" fmla="*/ 338 w 526"/>
                <a:gd name="T31" fmla="*/ 169 h 299"/>
                <a:gd name="T32" fmla="*/ 353 w 526"/>
                <a:gd name="T33" fmla="*/ 175 h 299"/>
                <a:gd name="T34" fmla="*/ 368 w 526"/>
                <a:gd name="T35" fmla="*/ 181 h 299"/>
                <a:gd name="T36" fmla="*/ 383 w 526"/>
                <a:gd name="T37" fmla="*/ 186 h 299"/>
                <a:gd name="T38" fmla="*/ 398 w 526"/>
                <a:gd name="T39" fmla="*/ 192 h 299"/>
                <a:gd name="T40" fmla="*/ 413 w 526"/>
                <a:gd name="T41" fmla="*/ 197 h 299"/>
                <a:gd name="T42" fmla="*/ 443 w 526"/>
                <a:gd name="T43" fmla="*/ 220 h 299"/>
                <a:gd name="T44" fmla="*/ 458 w 526"/>
                <a:gd name="T45" fmla="*/ 226 h 299"/>
                <a:gd name="T46" fmla="*/ 473 w 526"/>
                <a:gd name="T47" fmla="*/ 231 h 299"/>
                <a:gd name="T48" fmla="*/ 488 w 526"/>
                <a:gd name="T49" fmla="*/ 243 h 299"/>
                <a:gd name="T50" fmla="*/ 504 w 526"/>
                <a:gd name="T51" fmla="*/ 248 h 299"/>
                <a:gd name="T52" fmla="*/ 526 w 526"/>
                <a:gd name="T53" fmla="*/ 265 h 299"/>
                <a:gd name="T54" fmla="*/ 526 w 526"/>
                <a:gd name="T55" fmla="*/ 293 h 299"/>
                <a:gd name="T56" fmla="*/ 519 w 526"/>
                <a:gd name="T57" fmla="*/ 299 h 299"/>
                <a:gd name="T58" fmla="*/ 504 w 526"/>
                <a:gd name="T59" fmla="*/ 293 h 299"/>
                <a:gd name="T60" fmla="*/ 488 w 526"/>
                <a:gd name="T61" fmla="*/ 288 h 299"/>
                <a:gd name="T62" fmla="*/ 466 w 526"/>
                <a:gd name="T63" fmla="*/ 271 h 299"/>
                <a:gd name="T64" fmla="*/ 451 w 526"/>
                <a:gd name="T65" fmla="*/ 265 h 299"/>
                <a:gd name="T66" fmla="*/ 443 w 526"/>
                <a:gd name="T67" fmla="*/ 260 h 299"/>
                <a:gd name="T68" fmla="*/ 428 w 526"/>
                <a:gd name="T69" fmla="*/ 254 h 299"/>
                <a:gd name="T70" fmla="*/ 406 w 526"/>
                <a:gd name="T71" fmla="*/ 243 h 299"/>
                <a:gd name="T72" fmla="*/ 391 w 526"/>
                <a:gd name="T73" fmla="*/ 237 h 299"/>
                <a:gd name="T74" fmla="*/ 376 w 526"/>
                <a:gd name="T75" fmla="*/ 226 h 299"/>
                <a:gd name="T76" fmla="*/ 361 w 526"/>
                <a:gd name="T77" fmla="*/ 220 h 299"/>
                <a:gd name="T78" fmla="*/ 338 w 526"/>
                <a:gd name="T79" fmla="*/ 209 h 299"/>
                <a:gd name="T80" fmla="*/ 323 w 526"/>
                <a:gd name="T81" fmla="*/ 203 h 299"/>
                <a:gd name="T82" fmla="*/ 301 w 526"/>
                <a:gd name="T83" fmla="*/ 197 h 299"/>
                <a:gd name="T84" fmla="*/ 285 w 526"/>
                <a:gd name="T85" fmla="*/ 186 h 299"/>
                <a:gd name="T86" fmla="*/ 270 w 526"/>
                <a:gd name="T87" fmla="*/ 181 h 299"/>
                <a:gd name="T88" fmla="*/ 248 w 526"/>
                <a:gd name="T89" fmla="*/ 175 h 299"/>
                <a:gd name="T90" fmla="*/ 233 w 526"/>
                <a:gd name="T91" fmla="*/ 169 h 299"/>
                <a:gd name="T92" fmla="*/ 218 w 526"/>
                <a:gd name="T93" fmla="*/ 158 h 299"/>
                <a:gd name="T94" fmla="*/ 195 w 526"/>
                <a:gd name="T95" fmla="*/ 147 h 299"/>
                <a:gd name="T96" fmla="*/ 180 w 526"/>
                <a:gd name="T97" fmla="*/ 141 h 299"/>
                <a:gd name="T98" fmla="*/ 150 w 526"/>
                <a:gd name="T99" fmla="*/ 119 h 299"/>
                <a:gd name="T100" fmla="*/ 7 w 526"/>
                <a:gd name="T101" fmla="*/ 34 h 299"/>
                <a:gd name="T102" fmla="*/ 0 w 526"/>
                <a:gd name="T103" fmla="*/ 28 h 299"/>
                <a:gd name="T104" fmla="*/ 0 w 526"/>
                <a:gd name="T105" fmla="*/ 6 h 299"/>
                <a:gd name="T106" fmla="*/ 15 w 526"/>
                <a:gd name="T107" fmla="*/ 0 h 299"/>
                <a:gd name="T108" fmla="*/ 30 w 526"/>
                <a:gd name="T109" fmla="*/ 0 h 299"/>
                <a:gd name="T110" fmla="*/ 37 w 526"/>
                <a:gd name="T111" fmla="*/ 6 h 299"/>
                <a:gd name="T112" fmla="*/ 52 w 526"/>
                <a:gd name="T113" fmla="*/ 11 h 299"/>
                <a:gd name="T114" fmla="*/ 60 w 526"/>
                <a:gd name="T115" fmla="*/ 11 h 299"/>
                <a:gd name="T116" fmla="*/ 75 w 526"/>
                <a:gd name="T117" fmla="*/ 23 h 299"/>
                <a:gd name="T118" fmla="*/ 128 w 526"/>
                <a:gd name="T119" fmla="*/ 56 h 29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26"/>
                <a:gd name="T181" fmla="*/ 0 h 299"/>
                <a:gd name="T182" fmla="*/ 526 w 526"/>
                <a:gd name="T183" fmla="*/ 299 h 29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26" h="299">
                  <a:moveTo>
                    <a:pt x="128" y="56"/>
                  </a:moveTo>
                  <a:lnTo>
                    <a:pt x="158" y="79"/>
                  </a:lnTo>
                  <a:lnTo>
                    <a:pt x="173" y="85"/>
                  </a:lnTo>
                  <a:lnTo>
                    <a:pt x="188" y="90"/>
                  </a:lnTo>
                  <a:lnTo>
                    <a:pt x="195" y="102"/>
                  </a:lnTo>
                  <a:lnTo>
                    <a:pt x="210" y="107"/>
                  </a:lnTo>
                  <a:lnTo>
                    <a:pt x="218" y="113"/>
                  </a:lnTo>
                  <a:lnTo>
                    <a:pt x="233" y="119"/>
                  </a:lnTo>
                  <a:lnTo>
                    <a:pt x="255" y="135"/>
                  </a:lnTo>
                  <a:lnTo>
                    <a:pt x="270" y="135"/>
                  </a:lnTo>
                  <a:lnTo>
                    <a:pt x="278" y="147"/>
                  </a:lnTo>
                  <a:lnTo>
                    <a:pt x="293" y="152"/>
                  </a:lnTo>
                  <a:lnTo>
                    <a:pt x="308" y="158"/>
                  </a:lnTo>
                  <a:lnTo>
                    <a:pt x="316" y="164"/>
                  </a:lnTo>
                  <a:lnTo>
                    <a:pt x="323" y="164"/>
                  </a:lnTo>
                  <a:lnTo>
                    <a:pt x="338" y="169"/>
                  </a:lnTo>
                  <a:lnTo>
                    <a:pt x="353" y="175"/>
                  </a:lnTo>
                  <a:lnTo>
                    <a:pt x="368" y="181"/>
                  </a:lnTo>
                  <a:lnTo>
                    <a:pt x="383" y="186"/>
                  </a:lnTo>
                  <a:lnTo>
                    <a:pt x="398" y="192"/>
                  </a:lnTo>
                  <a:lnTo>
                    <a:pt x="413" y="197"/>
                  </a:lnTo>
                  <a:lnTo>
                    <a:pt x="443" y="220"/>
                  </a:lnTo>
                  <a:lnTo>
                    <a:pt x="458" y="226"/>
                  </a:lnTo>
                  <a:lnTo>
                    <a:pt x="473" y="231"/>
                  </a:lnTo>
                  <a:lnTo>
                    <a:pt x="488" y="243"/>
                  </a:lnTo>
                  <a:lnTo>
                    <a:pt x="504" y="248"/>
                  </a:lnTo>
                  <a:lnTo>
                    <a:pt x="526" y="265"/>
                  </a:lnTo>
                  <a:lnTo>
                    <a:pt x="526" y="293"/>
                  </a:lnTo>
                  <a:lnTo>
                    <a:pt x="519" y="299"/>
                  </a:lnTo>
                  <a:lnTo>
                    <a:pt x="504" y="293"/>
                  </a:lnTo>
                  <a:lnTo>
                    <a:pt x="488" y="288"/>
                  </a:lnTo>
                  <a:lnTo>
                    <a:pt x="466" y="271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28" y="254"/>
                  </a:lnTo>
                  <a:lnTo>
                    <a:pt x="406" y="243"/>
                  </a:lnTo>
                  <a:lnTo>
                    <a:pt x="391" y="237"/>
                  </a:lnTo>
                  <a:lnTo>
                    <a:pt x="376" y="226"/>
                  </a:lnTo>
                  <a:lnTo>
                    <a:pt x="361" y="220"/>
                  </a:lnTo>
                  <a:lnTo>
                    <a:pt x="338" y="209"/>
                  </a:lnTo>
                  <a:lnTo>
                    <a:pt x="323" y="203"/>
                  </a:lnTo>
                  <a:lnTo>
                    <a:pt x="301" y="197"/>
                  </a:lnTo>
                  <a:lnTo>
                    <a:pt x="285" y="186"/>
                  </a:lnTo>
                  <a:lnTo>
                    <a:pt x="270" y="181"/>
                  </a:lnTo>
                  <a:lnTo>
                    <a:pt x="248" y="175"/>
                  </a:lnTo>
                  <a:lnTo>
                    <a:pt x="233" y="169"/>
                  </a:lnTo>
                  <a:lnTo>
                    <a:pt x="218" y="158"/>
                  </a:lnTo>
                  <a:lnTo>
                    <a:pt x="195" y="147"/>
                  </a:lnTo>
                  <a:lnTo>
                    <a:pt x="180" y="141"/>
                  </a:lnTo>
                  <a:lnTo>
                    <a:pt x="150" y="11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6"/>
                  </a:lnTo>
                  <a:lnTo>
                    <a:pt x="15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11"/>
                  </a:lnTo>
                  <a:lnTo>
                    <a:pt x="60" y="11"/>
                  </a:lnTo>
                  <a:lnTo>
                    <a:pt x="75" y="23"/>
                  </a:lnTo>
                  <a:lnTo>
                    <a:pt x="128" y="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Freeform 126"/>
            <p:cNvSpPr>
              <a:spLocks/>
            </p:cNvSpPr>
            <p:nvPr/>
          </p:nvSpPr>
          <p:spPr bwMode="auto">
            <a:xfrm>
              <a:off x="571" y="1382"/>
              <a:ext cx="587" cy="349"/>
            </a:xfrm>
            <a:custGeom>
              <a:avLst/>
              <a:gdLst>
                <a:gd name="T0" fmla="*/ 587 w 587"/>
                <a:gd name="T1" fmla="*/ 17 h 349"/>
                <a:gd name="T2" fmla="*/ 587 w 587"/>
                <a:gd name="T3" fmla="*/ 22 h 349"/>
                <a:gd name="T4" fmla="*/ 557 w 587"/>
                <a:gd name="T5" fmla="*/ 45 h 349"/>
                <a:gd name="T6" fmla="*/ 534 w 587"/>
                <a:gd name="T7" fmla="*/ 56 h 349"/>
                <a:gd name="T8" fmla="*/ 519 w 587"/>
                <a:gd name="T9" fmla="*/ 62 h 349"/>
                <a:gd name="T10" fmla="*/ 489 w 587"/>
                <a:gd name="T11" fmla="*/ 84 h 349"/>
                <a:gd name="T12" fmla="*/ 467 w 587"/>
                <a:gd name="T13" fmla="*/ 96 h 349"/>
                <a:gd name="T14" fmla="*/ 437 w 587"/>
                <a:gd name="T15" fmla="*/ 118 h 349"/>
                <a:gd name="T16" fmla="*/ 414 w 587"/>
                <a:gd name="T17" fmla="*/ 129 h 349"/>
                <a:gd name="T18" fmla="*/ 399 w 587"/>
                <a:gd name="T19" fmla="*/ 135 h 349"/>
                <a:gd name="T20" fmla="*/ 384 w 587"/>
                <a:gd name="T21" fmla="*/ 152 h 349"/>
                <a:gd name="T22" fmla="*/ 369 w 587"/>
                <a:gd name="T23" fmla="*/ 158 h 349"/>
                <a:gd name="T24" fmla="*/ 346 w 587"/>
                <a:gd name="T25" fmla="*/ 169 h 349"/>
                <a:gd name="T26" fmla="*/ 316 w 587"/>
                <a:gd name="T27" fmla="*/ 191 h 349"/>
                <a:gd name="T28" fmla="*/ 301 w 587"/>
                <a:gd name="T29" fmla="*/ 191 h 349"/>
                <a:gd name="T30" fmla="*/ 286 w 587"/>
                <a:gd name="T31" fmla="*/ 197 h 349"/>
                <a:gd name="T32" fmla="*/ 271 w 587"/>
                <a:gd name="T33" fmla="*/ 208 h 349"/>
                <a:gd name="T34" fmla="*/ 256 w 587"/>
                <a:gd name="T35" fmla="*/ 214 h 349"/>
                <a:gd name="T36" fmla="*/ 241 w 587"/>
                <a:gd name="T37" fmla="*/ 225 h 349"/>
                <a:gd name="T38" fmla="*/ 226 w 587"/>
                <a:gd name="T39" fmla="*/ 231 h 349"/>
                <a:gd name="T40" fmla="*/ 211 w 587"/>
                <a:gd name="T41" fmla="*/ 237 h 349"/>
                <a:gd name="T42" fmla="*/ 204 w 587"/>
                <a:gd name="T43" fmla="*/ 242 h 349"/>
                <a:gd name="T44" fmla="*/ 188 w 587"/>
                <a:gd name="T45" fmla="*/ 248 h 349"/>
                <a:gd name="T46" fmla="*/ 158 w 587"/>
                <a:gd name="T47" fmla="*/ 270 h 349"/>
                <a:gd name="T48" fmla="*/ 143 w 587"/>
                <a:gd name="T49" fmla="*/ 276 h 349"/>
                <a:gd name="T50" fmla="*/ 121 w 587"/>
                <a:gd name="T51" fmla="*/ 293 h 349"/>
                <a:gd name="T52" fmla="*/ 106 w 587"/>
                <a:gd name="T53" fmla="*/ 299 h 349"/>
                <a:gd name="T54" fmla="*/ 61 w 587"/>
                <a:gd name="T55" fmla="*/ 332 h 349"/>
                <a:gd name="T56" fmla="*/ 46 w 587"/>
                <a:gd name="T57" fmla="*/ 338 h 349"/>
                <a:gd name="T58" fmla="*/ 38 w 587"/>
                <a:gd name="T59" fmla="*/ 349 h 349"/>
                <a:gd name="T60" fmla="*/ 31 w 587"/>
                <a:gd name="T61" fmla="*/ 344 h 349"/>
                <a:gd name="T62" fmla="*/ 16 w 587"/>
                <a:gd name="T63" fmla="*/ 344 h 349"/>
                <a:gd name="T64" fmla="*/ 8 w 587"/>
                <a:gd name="T65" fmla="*/ 338 h 349"/>
                <a:gd name="T66" fmla="*/ 0 w 587"/>
                <a:gd name="T67" fmla="*/ 338 h 349"/>
                <a:gd name="T68" fmla="*/ 0 w 587"/>
                <a:gd name="T69" fmla="*/ 316 h 349"/>
                <a:gd name="T70" fmla="*/ 8 w 587"/>
                <a:gd name="T71" fmla="*/ 310 h 349"/>
                <a:gd name="T72" fmla="*/ 16 w 587"/>
                <a:gd name="T73" fmla="*/ 310 h 349"/>
                <a:gd name="T74" fmla="*/ 31 w 587"/>
                <a:gd name="T75" fmla="*/ 299 h 349"/>
                <a:gd name="T76" fmla="*/ 38 w 587"/>
                <a:gd name="T77" fmla="*/ 299 h 349"/>
                <a:gd name="T78" fmla="*/ 98 w 587"/>
                <a:gd name="T79" fmla="*/ 254 h 349"/>
                <a:gd name="T80" fmla="*/ 128 w 587"/>
                <a:gd name="T81" fmla="*/ 237 h 349"/>
                <a:gd name="T82" fmla="*/ 158 w 587"/>
                <a:gd name="T83" fmla="*/ 220 h 349"/>
                <a:gd name="T84" fmla="*/ 181 w 587"/>
                <a:gd name="T85" fmla="*/ 203 h 349"/>
                <a:gd name="T86" fmla="*/ 211 w 587"/>
                <a:gd name="T87" fmla="*/ 191 h 349"/>
                <a:gd name="T88" fmla="*/ 241 w 587"/>
                <a:gd name="T89" fmla="*/ 175 h 349"/>
                <a:gd name="T90" fmla="*/ 271 w 587"/>
                <a:gd name="T91" fmla="*/ 163 h 349"/>
                <a:gd name="T92" fmla="*/ 301 w 587"/>
                <a:gd name="T93" fmla="*/ 146 h 349"/>
                <a:gd name="T94" fmla="*/ 331 w 587"/>
                <a:gd name="T95" fmla="*/ 129 h 349"/>
                <a:gd name="T96" fmla="*/ 361 w 587"/>
                <a:gd name="T97" fmla="*/ 118 h 349"/>
                <a:gd name="T98" fmla="*/ 384 w 587"/>
                <a:gd name="T99" fmla="*/ 101 h 349"/>
                <a:gd name="T100" fmla="*/ 414 w 587"/>
                <a:gd name="T101" fmla="*/ 84 h 349"/>
                <a:gd name="T102" fmla="*/ 444 w 587"/>
                <a:gd name="T103" fmla="*/ 67 h 349"/>
                <a:gd name="T104" fmla="*/ 504 w 587"/>
                <a:gd name="T105" fmla="*/ 22 h 349"/>
                <a:gd name="T106" fmla="*/ 519 w 587"/>
                <a:gd name="T107" fmla="*/ 17 h 349"/>
                <a:gd name="T108" fmla="*/ 534 w 587"/>
                <a:gd name="T109" fmla="*/ 5 h 349"/>
                <a:gd name="T110" fmla="*/ 542 w 587"/>
                <a:gd name="T111" fmla="*/ 5 h 349"/>
                <a:gd name="T112" fmla="*/ 557 w 587"/>
                <a:gd name="T113" fmla="*/ 0 h 349"/>
                <a:gd name="T114" fmla="*/ 572 w 587"/>
                <a:gd name="T115" fmla="*/ 0 h 349"/>
                <a:gd name="T116" fmla="*/ 579 w 587"/>
                <a:gd name="T117" fmla="*/ 5 h 349"/>
                <a:gd name="T118" fmla="*/ 587 w 587"/>
                <a:gd name="T119" fmla="*/ 17 h 3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7"/>
                <a:gd name="T181" fmla="*/ 0 h 349"/>
                <a:gd name="T182" fmla="*/ 587 w 587"/>
                <a:gd name="T183" fmla="*/ 349 h 34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7" h="349">
                  <a:moveTo>
                    <a:pt x="587" y="17"/>
                  </a:moveTo>
                  <a:lnTo>
                    <a:pt x="587" y="22"/>
                  </a:lnTo>
                  <a:lnTo>
                    <a:pt x="557" y="45"/>
                  </a:lnTo>
                  <a:lnTo>
                    <a:pt x="534" y="56"/>
                  </a:lnTo>
                  <a:lnTo>
                    <a:pt x="519" y="62"/>
                  </a:lnTo>
                  <a:lnTo>
                    <a:pt x="489" y="84"/>
                  </a:lnTo>
                  <a:lnTo>
                    <a:pt x="467" y="96"/>
                  </a:lnTo>
                  <a:lnTo>
                    <a:pt x="437" y="118"/>
                  </a:lnTo>
                  <a:lnTo>
                    <a:pt x="414" y="129"/>
                  </a:lnTo>
                  <a:lnTo>
                    <a:pt x="399" y="135"/>
                  </a:lnTo>
                  <a:lnTo>
                    <a:pt x="384" y="152"/>
                  </a:lnTo>
                  <a:lnTo>
                    <a:pt x="369" y="158"/>
                  </a:lnTo>
                  <a:lnTo>
                    <a:pt x="346" y="169"/>
                  </a:lnTo>
                  <a:lnTo>
                    <a:pt x="316" y="191"/>
                  </a:lnTo>
                  <a:lnTo>
                    <a:pt x="301" y="191"/>
                  </a:lnTo>
                  <a:lnTo>
                    <a:pt x="286" y="197"/>
                  </a:lnTo>
                  <a:lnTo>
                    <a:pt x="271" y="208"/>
                  </a:lnTo>
                  <a:lnTo>
                    <a:pt x="256" y="214"/>
                  </a:lnTo>
                  <a:lnTo>
                    <a:pt x="241" y="225"/>
                  </a:lnTo>
                  <a:lnTo>
                    <a:pt x="226" y="231"/>
                  </a:lnTo>
                  <a:lnTo>
                    <a:pt x="211" y="237"/>
                  </a:lnTo>
                  <a:lnTo>
                    <a:pt x="204" y="242"/>
                  </a:lnTo>
                  <a:lnTo>
                    <a:pt x="188" y="248"/>
                  </a:lnTo>
                  <a:lnTo>
                    <a:pt x="158" y="270"/>
                  </a:lnTo>
                  <a:lnTo>
                    <a:pt x="143" y="276"/>
                  </a:lnTo>
                  <a:lnTo>
                    <a:pt x="121" y="293"/>
                  </a:lnTo>
                  <a:lnTo>
                    <a:pt x="106" y="299"/>
                  </a:lnTo>
                  <a:lnTo>
                    <a:pt x="61" y="332"/>
                  </a:lnTo>
                  <a:lnTo>
                    <a:pt x="46" y="338"/>
                  </a:lnTo>
                  <a:lnTo>
                    <a:pt x="38" y="349"/>
                  </a:lnTo>
                  <a:lnTo>
                    <a:pt x="31" y="344"/>
                  </a:lnTo>
                  <a:lnTo>
                    <a:pt x="16" y="344"/>
                  </a:lnTo>
                  <a:lnTo>
                    <a:pt x="8" y="338"/>
                  </a:lnTo>
                  <a:lnTo>
                    <a:pt x="0" y="338"/>
                  </a:lnTo>
                  <a:lnTo>
                    <a:pt x="0" y="316"/>
                  </a:lnTo>
                  <a:lnTo>
                    <a:pt x="8" y="310"/>
                  </a:lnTo>
                  <a:lnTo>
                    <a:pt x="16" y="310"/>
                  </a:lnTo>
                  <a:lnTo>
                    <a:pt x="31" y="299"/>
                  </a:lnTo>
                  <a:lnTo>
                    <a:pt x="38" y="299"/>
                  </a:lnTo>
                  <a:lnTo>
                    <a:pt x="98" y="254"/>
                  </a:lnTo>
                  <a:lnTo>
                    <a:pt x="128" y="237"/>
                  </a:lnTo>
                  <a:lnTo>
                    <a:pt x="158" y="220"/>
                  </a:lnTo>
                  <a:lnTo>
                    <a:pt x="181" y="203"/>
                  </a:lnTo>
                  <a:lnTo>
                    <a:pt x="211" y="191"/>
                  </a:lnTo>
                  <a:lnTo>
                    <a:pt x="241" y="175"/>
                  </a:lnTo>
                  <a:lnTo>
                    <a:pt x="271" y="163"/>
                  </a:lnTo>
                  <a:lnTo>
                    <a:pt x="301" y="146"/>
                  </a:lnTo>
                  <a:lnTo>
                    <a:pt x="331" y="129"/>
                  </a:lnTo>
                  <a:lnTo>
                    <a:pt x="361" y="118"/>
                  </a:lnTo>
                  <a:lnTo>
                    <a:pt x="384" y="101"/>
                  </a:lnTo>
                  <a:lnTo>
                    <a:pt x="414" y="84"/>
                  </a:lnTo>
                  <a:lnTo>
                    <a:pt x="444" y="67"/>
                  </a:lnTo>
                  <a:lnTo>
                    <a:pt x="504" y="22"/>
                  </a:lnTo>
                  <a:lnTo>
                    <a:pt x="519" y="17"/>
                  </a:lnTo>
                  <a:lnTo>
                    <a:pt x="534" y="5"/>
                  </a:lnTo>
                  <a:lnTo>
                    <a:pt x="542" y="5"/>
                  </a:lnTo>
                  <a:lnTo>
                    <a:pt x="557" y="0"/>
                  </a:lnTo>
                  <a:lnTo>
                    <a:pt x="572" y="0"/>
                  </a:lnTo>
                  <a:lnTo>
                    <a:pt x="579" y="5"/>
                  </a:lnTo>
                  <a:lnTo>
                    <a:pt x="587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Freeform 127"/>
            <p:cNvSpPr>
              <a:spLocks/>
            </p:cNvSpPr>
            <p:nvPr/>
          </p:nvSpPr>
          <p:spPr bwMode="auto">
            <a:xfrm>
              <a:off x="1354" y="1427"/>
              <a:ext cx="75" cy="39"/>
            </a:xfrm>
            <a:custGeom>
              <a:avLst/>
              <a:gdLst>
                <a:gd name="T0" fmla="*/ 75 w 75"/>
                <a:gd name="T1" fmla="*/ 22 h 39"/>
                <a:gd name="T2" fmla="*/ 75 w 75"/>
                <a:gd name="T3" fmla="*/ 28 h 39"/>
                <a:gd name="T4" fmla="*/ 60 w 75"/>
                <a:gd name="T5" fmla="*/ 39 h 39"/>
                <a:gd name="T6" fmla="*/ 30 w 75"/>
                <a:gd name="T7" fmla="*/ 39 h 39"/>
                <a:gd name="T8" fmla="*/ 22 w 75"/>
                <a:gd name="T9" fmla="*/ 34 h 39"/>
                <a:gd name="T10" fmla="*/ 7 w 75"/>
                <a:gd name="T11" fmla="*/ 28 h 39"/>
                <a:gd name="T12" fmla="*/ 0 w 75"/>
                <a:gd name="T13" fmla="*/ 22 h 39"/>
                <a:gd name="T14" fmla="*/ 0 w 75"/>
                <a:gd name="T15" fmla="*/ 11 h 39"/>
                <a:gd name="T16" fmla="*/ 15 w 75"/>
                <a:gd name="T17" fmla="*/ 5 h 39"/>
                <a:gd name="T18" fmla="*/ 22 w 75"/>
                <a:gd name="T19" fmla="*/ 0 h 39"/>
                <a:gd name="T20" fmla="*/ 60 w 75"/>
                <a:gd name="T21" fmla="*/ 0 h 39"/>
                <a:gd name="T22" fmla="*/ 75 w 75"/>
                <a:gd name="T23" fmla="*/ 11 h 39"/>
                <a:gd name="T24" fmla="*/ 75 w 75"/>
                <a:gd name="T25" fmla="*/ 22 h 3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5"/>
                <a:gd name="T40" fmla="*/ 0 h 39"/>
                <a:gd name="T41" fmla="*/ 75 w 75"/>
                <a:gd name="T42" fmla="*/ 39 h 3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5" h="39">
                  <a:moveTo>
                    <a:pt x="75" y="22"/>
                  </a:moveTo>
                  <a:lnTo>
                    <a:pt x="75" y="28"/>
                  </a:lnTo>
                  <a:lnTo>
                    <a:pt x="60" y="39"/>
                  </a:lnTo>
                  <a:lnTo>
                    <a:pt x="30" y="39"/>
                  </a:lnTo>
                  <a:lnTo>
                    <a:pt x="22" y="34"/>
                  </a:lnTo>
                  <a:lnTo>
                    <a:pt x="7" y="28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75" y="22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Freeform 128"/>
            <p:cNvSpPr>
              <a:spLocks/>
            </p:cNvSpPr>
            <p:nvPr/>
          </p:nvSpPr>
          <p:spPr bwMode="auto">
            <a:xfrm>
              <a:off x="1948" y="1432"/>
              <a:ext cx="52" cy="40"/>
            </a:xfrm>
            <a:custGeom>
              <a:avLst/>
              <a:gdLst>
                <a:gd name="T0" fmla="*/ 52 w 52"/>
                <a:gd name="T1" fmla="*/ 6 h 40"/>
                <a:gd name="T2" fmla="*/ 52 w 52"/>
                <a:gd name="T3" fmla="*/ 29 h 40"/>
                <a:gd name="T4" fmla="*/ 45 w 52"/>
                <a:gd name="T5" fmla="*/ 40 h 40"/>
                <a:gd name="T6" fmla="*/ 7 w 52"/>
                <a:gd name="T7" fmla="*/ 40 h 40"/>
                <a:gd name="T8" fmla="*/ 0 w 52"/>
                <a:gd name="T9" fmla="*/ 29 h 40"/>
                <a:gd name="T10" fmla="*/ 0 w 52"/>
                <a:gd name="T11" fmla="*/ 12 h 40"/>
                <a:gd name="T12" fmla="*/ 15 w 52"/>
                <a:gd name="T13" fmla="*/ 0 h 40"/>
                <a:gd name="T14" fmla="*/ 45 w 52"/>
                <a:gd name="T15" fmla="*/ 0 h 40"/>
                <a:gd name="T16" fmla="*/ 52 w 52"/>
                <a:gd name="T17" fmla="*/ 6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"/>
                <a:gd name="T28" fmla="*/ 0 h 40"/>
                <a:gd name="T29" fmla="*/ 52 w 52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" h="40">
                  <a:moveTo>
                    <a:pt x="52" y="6"/>
                  </a:moveTo>
                  <a:lnTo>
                    <a:pt x="52" y="29"/>
                  </a:lnTo>
                  <a:lnTo>
                    <a:pt x="45" y="40"/>
                  </a:lnTo>
                  <a:lnTo>
                    <a:pt x="7" y="40"/>
                  </a:lnTo>
                  <a:lnTo>
                    <a:pt x="0" y="29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Freeform 129"/>
            <p:cNvSpPr>
              <a:spLocks/>
            </p:cNvSpPr>
            <p:nvPr/>
          </p:nvSpPr>
          <p:spPr bwMode="auto">
            <a:xfrm>
              <a:off x="4557" y="1438"/>
              <a:ext cx="165" cy="130"/>
            </a:xfrm>
            <a:custGeom>
              <a:avLst/>
              <a:gdLst>
                <a:gd name="T0" fmla="*/ 128 w 165"/>
                <a:gd name="T1" fmla="*/ 40 h 130"/>
                <a:gd name="T2" fmla="*/ 135 w 165"/>
                <a:gd name="T3" fmla="*/ 45 h 130"/>
                <a:gd name="T4" fmla="*/ 150 w 165"/>
                <a:gd name="T5" fmla="*/ 40 h 130"/>
                <a:gd name="T6" fmla="*/ 158 w 165"/>
                <a:gd name="T7" fmla="*/ 45 h 130"/>
                <a:gd name="T8" fmla="*/ 165 w 165"/>
                <a:gd name="T9" fmla="*/ 45 h 130"/>
                <a:gd name="T10" fmla="*/ 165 w 165"/>
                <a:gd name="T11" fmla="*/ 51 h 130"/>
                <a:gd name="T12" fmla="*/ 158 w 165"/>
                <a:gd name="T13" fmla="*/ 51 h 130"/>
                <a:gd name="T14" fmla="*/ 150 w 165"/>
                <a:gd name="T15" fmla="*/ 57 h 130"/>
                <a:gd name="T16" fmla="*/ 158 w 165"/>
                <a:gd name="T17" fmla="*/ 57 h 130"/>
                <a:gd name="T18" fmla="*/ 143 w 165"/>
                <a:gd name="T19" fmla="*/ 62 h 130"/>
                <a:gd name="T20" fmla="*/ 135 w 165"/>
                <a:gd name="T21" fmla="*/ 68 h 130"/>
                <a:gd name="T22" fmla="*/ 135 w 165"/>
                <a:gd name="T23" fmla="*/ 113 h 130"/>
                <a:gd name="T24" fmla="*/ 128 w 165"/>
                <a:gd name="T25" fmla="*/ 113 h 130"/>
                <a:gd name="T26" fmla="*/ 120 w 165"/>
                <a:gd name="T27" fmla="*/ 119 h 130"/>
                <a:gd name="T28" fmla="*/ 120 w 165"/>
                <a:gd name="T29" fmla="*/ 124 h 130"/>
                <a:gd name="T30" fmla="*/ 113 w 165"/>
                <a:gd name="T31" fmla="*/ 124 h 130"/>
                <a:gd name="T32" fmla="*/ 98 w 165"/>
                <a:gd name="T33" fmla="*/ 113 h 130"/>
                <a:gd name="T34" fmla="*/ 90 w 165"/>
                <a:gd name="T35" fmla="*/ 113 h 130"/>
                <a:gd name="T36" fmla="*/ 83 w 165"/>
                <a:gd name="T37" fmla="*/ 107 h 130"/>
                <a:gd name="T38" fmla="*/ 45 w 165"/>
                <a:gd name="T39" fmla="*/ 107 h 130"/>
                <a:gd name="T40" fmla="*/ 15 w 165"/>
                <a:gd name="T41" fmla="*/ 130 h 130"/>
                <a:gd name="T42" fmla="*/ 0 w 165"/>
                <a:gd name="T43" fmla="*/ 130 h 130"/>
                <a:gd name="T44" fmla="*/ 0 w 165"/>
                <a:gd name="T45" fmla="*/ 119 h 130"/>
                <a:gd name="T46" fmla="*/ 7 w 165"/>
                <a:gd name="T47" fmla="*/ 107 h 130"/>
                <a:gd name="T48" fmla="*/ 22 w 165"/>
                <a:gd name="T49" fmla="*/ 96 h 130"/>
                <a:gd name="T50" fmla="*/ 30 w 165"/>
                <a:gd name="T51" fmla="*/ 85 h 130"/>
                <a:gd name="T52" fmla="*/ 30 w 165"/>
                <a:gd name="T53" fmla="*/ 79 h 130"/>
                <a:gd name="T54" fmla="*/ 22 w 165"/>
                <a:gd name="T55" fmla="*/ 73 h 130"/>
                <a:gd name="T56" fmla="*/ 15 w 165"/>
                <a:gd name="T57" fmla="*/ 73 h 130"/>
                <a:gd name="T58" fmla="*/ 7 w 165"/>
                <a:gd name="T59" fmla="*/ 62 h 130"/>
                <a:gd name="T60" fmla="*/ 30 w 165"/>
                <a:gd name="T61" fmla="*/ 45 h 130"/>
                <a:gd name="T62" fmla="*/ 45 w 165"/>
                <a:gd name="T63" fmla="*/ 51 h 130"/>
                <a:gd name="T64" fmla="*/ 60 w 165"/>
                <a:gd name="T65" fmla="*/ 45 h 130"/>
                <a:gd name="T66" fmla="*/ 75 w 165"/>
                <a:gd name="T67" fmla="*/ 34 h 130"/>
                <a:gd name="T68" fmla="*/ 83 w 165"/>
                <a:gd name="T69" fmla="*/ 23 h 130"/>
                <a:gd name="T70" fmla="*/ 90 w 165"/>
                <a:gd name="T71" fmla="*/ 11 h 130"/>
                <a:gd name="T72" fmla="*/ 98 w 165"/>
                <a:gd name="T73" fmla="*/ 6 h 130"/>
                <a:gd name="T74" fmla="*/ 113 w 165"/>
                <a:gd name="T75" fmla="*/ 0 h 130"/>
                <a:gd name="T76" fmla="*/ 113 w 165"/>
                <a:gd name="T77" fmla="*/ 34 h 130"/>
                <a:gd name="T78" fmla="*/ 128 w 165"/>
                <a:gd name="T79" fmla="*/ 40 h 1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5"/>
                <a:gd name="T121" fmla="*/ 0 h 130"/>
                <a:gd name="T122" fmla="*/ 165 w 165"/>
                <a:gd name="T123" fmla="*/ 130 h 1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5" h="130">
                  <a:moveTo>
                    <a:pt x="128" y="40"/>
                  </a:moveTo>
                  <a:lnTo>
                    <a:pt x="135" y="45"/>
                  </a:lnTo>
                  <a:lnTo>
                    <a:pt x="150" y="40"/>
                  </a:lnTo>
                  <a:lnTo>
                    <a:pt x="158" y="45"/>
                  </a:lnTo>
                  <a:lnTo>
                    <a:pt x="165" y="45"/>
                  </a:lnTo>
                  <a:lnTo>
                    <a:pt x="165" y="51"/>
                  </a:lnTo>
                  <a:lnTo>
                    <a:pt x="158" y="51"/>
                  </a:lnTo>
                  <a:lnTo>
                    <a:pt x="150" y="57"/>
                  </a:lnTo>
                  <a:lnTo>
                    <a:pt x="158" y="57"/>
                  </a:lnTo>
                  <a:lnTo>
                    <a:pt x="143" y="62"/>
                  </a:lnTo>
                  <a:lnTo>
                    <a:pt x="135" y="68"/>
                  </a:lnTo>
                  <a:lnTo>
                    <a:pt x="135" y="113"/>
                  </a:lnTo>
                  <a:lnTo>
                    <a:pt x="128" y="113"/>
                  </a:lnTo>
                  <a:lnTo>
                    <a:pt x="120" y="119"/>
                  </a:lnTo>
                  <a:lnTo>
                    <a:pt x="120" y="124"/>
                  </a:lnTo>
                  <a:lnTo>
                    <a:pt x="113" y="124"/>
                  </a:lnTo>
                  <a:lnTo>
                    <a:pt x="98" y="113"/>
                  </a:lnTo>
                  <a:lnTo>
                    <a:pt x="90" y="113"/>
                  </a:lnTo>
                  <a:lnTo>
                    <a:pt x="83" y="107"/>
                  </a:lnTo>
                  <a:lnTo>
                    <a:pt x="45" y="107"/>
                  </a:lnTo>
                  <a:lnTo>
                    <a:pt x="15" y="130"/>
                  </a:lnTo>
                  <a:lnTo>
                    <a:pt x="0" y="130"/>
                  </a:lnTo>
                  <a:lnTo>
                    <a:pt x="0" y="119"/>
                  </a:lnTo>
                  <a:lnTo>
                    <a:pt x="7" y="107"/>
                  </a:lnTo>
                  <a:lnTo>
                    <a:pt x="22" y="96"/>
                  </a:lnTo>
                  <a:lnTo>
                    <a:pt x="30" y="85"/>
                  </a:lnTo>
                  <a:lnTo>
                    <a:pt x="30" y="79"/>
                  </a:lnTo>
                  <a:lnTo>
                    <a:pt x="22" y="73"/>
                  </a:lnTo>
                  <a:lnTo>
                    <a:pt x="15" y="73"/>
                  </a:lnTo>
                  <a:lnTo>
                    <a:pt x="7" y="62"/>
                  </a:lnTo>
                  <a:lnTo>
                    <a:pt x="30" y="45"/>
                  </a:lnTo>
                  <a:lnTo>
                    <a:pt x="45" y="51"/>
                  </a:lnTo>
                  <a:lnTo>
                    <a:pt x="60" y="45"/>
                  </a:lnTo>
                  <a:lnTo>
                    <a:pt x="75" y="34"/>
                  </a:lnTo>
                  <a:lnTo>
                    <a:pt x="83" y="23"/>
                  </a:lnTo>
                  <a:lnTo>
                    <a:pt x="90" y="11"/>
                  </a:lnTo>
                  <a:lnTo>
                    <a:pt x="98" y="6"/>
                  </a:lnTo>
                  <a:lnTo>
                    <a:pt x="113" y="0"/>
                  </a:lnTo>
                  <a:lnTo>
                    <a:pt x="113" y="34"/>
                  </a:lnTo>
                  <a:lnTo>
                    <a:pt x="128" y="4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Freeform 130"/>
            <p:cNvSpPr>
              <a:spLocks/>
            </p:cNvSpPr>
            <p:nvPr/>
          </p:nvSpPr>
          <p:spPr bwMode="auto">
            <a:xfrm>
              <a:off x="2143" y="1444"/>
              <a:ext cx="83" cy="67"/>
            </a:xfrm>
            <a:custGeom>
              <a:avLst/>
              <a:gdLst>
                <a:gd name="T0" fmla="*/ 83 w 83"/>
                <a:gd name="T1" fmla="*/ 28 h 67"/>
                <a:gd name="T2" fmla="*/ 83 w 83"/>
                <a:gd name="T3" fmla="*/ 39 h 67"/>
                <a:gd name="T4" fmla="*/ 75 w 83"/>
                <a:gd name="T5" fmla="*/ 51 h 67"/>
                <a:gd name="T6" fmla="*/ 68 w 83"/>
                <a:gd name="T7" fmla="*/ 62 h 67"/>
                <a:gd name="T8" fmla="*/ 53 w 83"/>
                <a:gd name="T9" fmla="*/ 67 h 67"/>
                <a:gd name="T10" fmla="*/ 45 w 83"/>
                <a:gd name="T11" fmla="*/ 67 h 67"/>
                <a:gd name="T12" fmla="*/ 38 w 83"/>
                <a:gd name="T13" fmla="*/ 62 h 67"/>
                <a:gd name="T14" fmla="*/ 30 w 83"/>
                <a:gd name="T15" fmla="*/ 62 h 67"/>
                <a:gd name="T16" fmla="*/ 23 w 83"/>
                <a:gd name="T17" fmla="*/ 56 h 67"/>
                <a:gd name="T18" fmla="*/ 15 w 83"/>
                <a:gd name="T19" fmla="*/ 56 h 67"/>
                <a:gd name="T20" fmla="*/ 0 w 83"/>
                <a:gd name="T21" fmla="*/ 45 h 67"/>
                <a:gd name="T22" fmla="*/ 0 w 83"/>
                <a:gd name="T23" fmla="*/ 17 h 67"/>
                <a:gd name="T24" fmla="*/ 15 w 83"/>
                <a:gd name="T25" fmla="*/ 5 h 67"/>
                <a:gd name="T26" fmla="*/ 30 w 83"/>
                <a:gd name="T27" fmla="*/ 5 h 67"/>
                <a:gd name="T28" fmla="*/ 38 w 83"/>
                <a:gd name="T29" fmla="*/ 0 h 67"/>
                <a:gd name="T30" fmla="*/ 45 w 83"/>
                <a:gd name="T31" fmla="*/ 0 h 67"/>
                <a:gd name="T32" fmla="*/ 60 w 83"/>
                <a:gd name="T33" fmla="*/ 5 h 67"/>
                <a:gd name="T34" fmla="*/ 68 w 83"/>
                <a:gd name="T35" fmla="*/ 5 h 67"/>
                <a:gd name="T36" fmla="*/ 83 w 83"/>
                <a:gd name="T37" fmla="*/ 17 h 67"/>
                <a:gd name="T38" fmla="*/ 83 w 83"/>
                <a:gd name="T39" fmla="*/ 28 h 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3"/>
                <a:gd name="T61" fmla="*/ 0 h 67"/>
                <a:gd name="T62" fmla="*/ 83 w 83"/>
                <a:gd name="T63" fmla="*/ 67 h 6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3" h="67">
                  <a:moveTo>
                    <a:pt x="83" y="28"/>
                  </a:moveTo>
                  <a:lnTo>
                    <a:pt x="83" y="39"/>
                  </a:lnTo>
                  <a:lnTo>
                    <a:pt x="75" y="51"/>
                  </a:lnTo>
                  <a:lnTo>
                    <a:pt x="68" y="62"/>
                  </a:lnTo>
                  <a:lnTo>
                    <a:pt x="53" y="67"/>
                  </a:lnTo>
                  <a:lnTo>
                    <a:pt x="45" y="67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0" y="45"/>
                  </a:lnTo>
                  <a:lnTo>
                    <a:pt x="0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5"/>
                  </a:lnTo>
                  <a:lnTo>
                    <a:pt x="68" y="5"/>
                  </a:lnTo>
                  <a:lnTo>
                    <a:pt x="83" y="17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Freeform 131"/>
            <p:cNvSpPr>
              <a:spLocks/>
            </p:cNvSpPr>
            <p:nvPr/>
          </p:nvSpPr>
          <p:spPr bwMode="auto">
            <a:xfrm>
              <a:off x="4346" y="1472"/>
              <a:ext cx="113" cy="434"/>
            </a:xfrm>
            <a:custGeom>
              <a:avLst/>
              <a:gdLst>
                <a:gd name="T0" fmla="*/ 91 w 113"/>
                <a:gd name="T1" fmla="*/ 321 h 434"/>
                <a:gd name="T2" fmla="*/ 106 w 113"/>
                <a:gd name="T3" fmla="*/ 338 h 434"/>
                <a:gd name="T4" fmla="*/ 106 w 113"/>
                <a:gd name="T5" fmla="*/ 350 h 434"/>
                <a:gd name="T6" fmla="*/ 113 w 113"/>
                <a:gd name="T7" fmla="*/ 367 h 434"/>
                <a:gd name="T8" fmla="*/ 113 w 113"/>
                <a:gd name="T9" fmla="*/ 389 h 434"/>
                <a:gd name="T10" fmla="*/ 106 w 113"/>
                <a:gd name="T11" fmla="*/ 406 h 434"/>
                <a:gd name="T12" fmla="*/ 98 w 113"/>
                <a:gd name="T13" fmla="*/ 417 h 434"/>
                <a:gd name="T14" fmla="*/ 76 w 113"/>
                <a:gd name="T15" fmla="*/ 434 h 434"/>
                <a:gd name="T16" fmla="*/ 68 w 113"/>
                <a:gd name="T17" fmla="*/ 434 h 434"/>
                <a:gd name="T18" fmla="*/ 60 w 113"/>
                <a:gd name="T19" fmla="*/ 429 h 434"/>
                <a:gd name="T20" fmla="*/ 53 w 113"/>
                <a:gd name="T21" fmla="*/ 429 h 434"/>
                <a:gd name="T22" fmla="*/ 45 w 113"/>
                <a:gd name="T23" fmla="*/ 423 h 434"/>
                <a:gd name="T24" fmla="*/ 38 w 113"/>
                <a:gd name="T25" fmla="*/ 423 h 434"/>
                <a:gd name="T26" fmla="*/ 38 w 113"/>
                <a:gd name="T27" fmla="*/ 417 h 434"/>
                <a:gd name="T28" fmla="*/ 15 w 113"/>
                <a:gd name="T29" fmla="*/ 406 h 434"/>
                <a:gd name="T30" fmla="*/ 0 w 113"/>
                <a:gd name="T31" fmla="*/ 389 h 434"/>
                <a:gd name="T32" fmla="*/ 0 w 113"/>
                <a:gd name="T33" fmla="*/ 344 h 434"/>
                <a:gd name="T34" fmla="*/ 8 w 113"/>
                <a:gd name="T35" fmla="*/ 321 h 434"/>
                <a:gd name="T36" fmla="*/ 8 w 113"/>
                <a:gd name="T37" fmla="*/ 305 h 434"/>
                <a:gd name="T38" fmla="*/ 0 w 113"/>
                <a:gd name="T39" fmla="*/ 288 h 434"/>
                <a:gd name="T40" fmla="*/ 0 w 113"/>
                <a:gd name="T41" fmla="*/ 141 h 434"/>
                <a:gd name="T42" fmla="*/ 8 w 113"/>
                <a:gd name="T43" fmla="*/ 107 h 434"/>
                <a:gd name="T44" fmla="*/ 15 w 113"/>
                <a:gd name="T45" fmla="*/ 73 h 434"/>
                <a:gd name="T46" fmla="*/ 30 w 113"/>
                <a:gd name="T47" fmla="*/ 34 h 434"/>
                <a:gd name="T48" fmla="*/ 45 w 113"/>
                <a:gd name="T49" fmla="*/ 0 h 434"/>
                <a:gd name="T50" fmla="*/ 60 w 113"/>
                <a:gd name="T51" fmla="*/ 39 h 434"/>
                <a:gd name="T52" fmla="*/ 76 w 113"/>
                <a:gd name="T53" fmla="*/ 79 h 434"/>
                <a:gd name="T54" fmla="*/ 83 w 113"/>
                <a:gd name="T55" fmla="*/ 118 h 434"/>
                <a:gd name="T56" fmla="*/ 91 w 113"/>
                <a:gd name="T57" fmla="*/ 158 h 434"/>
                <a:gd name="T58" fmla="*/ 91 w 113"/>
                <a:gd name="T59" fmla="*/ 321 h 43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3"/>
                <a:gd name="T91" fmla="*/ 0 h 434"/>
                <a:gd name="T92" fmla="*/ 113 w 113"/>
                <a:gd name="T93" fmla="*/ 434 h 43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3" h="434">
                  <a:moveTo>
                    <a:pt x="91" y="321"/>
                  </a:moveTo>
                  <a:lnTo>
                    <a:pt x="106" y="338"/>
                  </a:lnTo>
                  <a:lnTo>
                    <a:pt x="106" y="350"/>
                  </a:lnTo>
                  <a:lnTo>
                    <a:pt x="113" y="367"/>
                  </a:lnTo>
                  <a:lnTo>
                    <a:pt x="113" y="389"/>
                  </a:lnTo>
                  <a:lnTo>
                    <a:pt x="106" y="406"/>
                  </a:lnTo>
                  <a:lnTo>
                    <a:pt x="98" y="417"/>
                  </a:lnTo>
                  <a:lnTo>
                    <a:pt x="76" y="434"/>
                  </a:lnTo>
                  <a:lnTo>
                    <a:pt x="68" y="434"/>
                  </a:lnTo>
                  <a:lnTo>
                    <a:pt x="60" y="429"/>
                  </a:lnTo>
                  <a:lnTo>
                    <a:pt x="53" y="429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8" y="417"/>
                  </a:lnTo>
                  <a:lnTo>
                    <a:pt x="15" y="406"/>
                  </a:lnTo>
                  <a:lnTo>
                    <a:pt x="0" y="389"/>
                  </a:lnTo>
                  <a:lnTo>
                    <a:pt x="0" y="344"/>
                  </a:lnTo>
                  <a:lnTo>
                    <a:pt x="8" y="321"/>
                  </a:lnTo>
                  <a:lnTo>
                    <a:pt x="8" y="305"/>
                  </a:lnTo>
                  <a:lnTo>
                    <a:pt x="0" y="288"/>
                  </a:lnTo>
                  <a:lnTo>
                    <a:pt x="0" y="141"/>
                  </a:lnTo>
                  <a:lnTo>
                    <a:pt x="8" y="107"/>
                  </a:lnTo>
                  <a:lnTo>
                    <a:pt x="15" y="73"/>
                  </a:lnTo>
                  <a:lnTo>
                    <a:pt x="30" y="34"/>
                  </a:lnTo>
                  <a:lnTo>
                    <a:pt x="45" y="0"/>
                  </a:lnTo>
                  <a:lnTo>
                    <a:pt x="60" y="39"/>
                  </a:lnTo>
                  <a:lnTo>
                    <a:pt x="76" y="79"/>
                  </a:lnTo>
                  <a:lnTo>
                    <a:pt x="83" y="118"/>
                  </a:lnTo>
                  <a:lnTo>
                    <a:pt x="91" y="158"/>
                  </a:lnTo>
                  <a:lnTo>
                    <a:pt x="91" y="32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132"/>
            <p:cNvSpPr>
              <a:spLocks/>
            </p:cNvSpPr>
            <p:nvPr/>
          </p:nvSpPr>
          <p:spPr bwMode="auto">
            <a:xfrm>
              <a:off x="1542" y="1483"/>
              <a:ext cx="75" cy="45"/>
            </a:xfrm>
            <a:custGeom>
              <a:avLst/>
              <a:gdLst>
                <a:gd name="T0" fmla="*/ 60 w 75"/>
                <a:gd name="T1" fmla="*/ 6 h 45"/>
                <a:gd name="T2" fmla="*/ 75 w 75"/>
                <a:gd name="T3" fmla="*/ 12 h 45"/>
                <a:gd name="T4" fmla="*/ 67 w 75"/>
                <a:gd name="T5" fmla="*/ 23 h 45"/>
                <a:gd name="T6" fmla="*/ 60 w 75"/>
                <a:gd name="T7" fmla="*/ 28 h 45"/>
                <a:gd name="T8" fmla="*/ 60 w 75"/>
                <a:gd name="T9" fmla="*/ 40 h 45"/>
                <a:gd name="T10" fmla="*/ 52 w 75"/>
                <a:gd name="T11" fmla="*/ 40 h 45"/>
                <a:gd name="T12" fmla="*/ 45 w 75"/>
                <a:gd name="T13" fmla="*/ 45 h 45"/>
                <a:gd name="T14" fmla="*/ 7 w 75"/>
                <a:gd name="T15" fmla="*/ 45 h 45"/>
                <a:gd name="T16" fmla="*/ 7 w 75"/>
                <a:gd name="T17" fmla="*/ 34 h 45"/>
                <a:gd name="T18" fmla="*/ 0 w 75"/>
                <a:gd name="T19" fmla="*/ 28 h 45"/>
                <a:gd name="T20" fmla="*/ 0 w 75"/>
                <a:gd name="T21" fmla="*/ 12 h 45"/>
                <a:gd name="T22" fmla="*/ 15 w 75"/>
                <a:gd name="T23" fmla="*/ 0 h 45"/>
                <a:gd name="T24" fmla="*/ 60 w 75"/>
                <a:gd name="T25" fmla="*/ 0 h 45"/>
                <a:gd name="T26" fmla="*/ 60 w 75"/>
                <a:gd name="T27" fmla="*/ 6 h 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45"/>
                <a:gd name="T44" fmla="*/ 75 w 75"/>
                <a:gd name="T45" fmla="*/ 45 h 4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45">
                  <a:moveTo>
                    <a:pt x="60" y="6"/>
                  </a:moveTo>
                  <a:lnTo>
                    <a:pt x="75" y="12"/>
                  </a:lnTo>
                  <a:lnTo>
                    <a:pt x="67" y="23"/>
                  </a:lnTo>
                  <a:lnTo>
                    <a:pt x="60" y="28"/>
                  </a:lnTo>
                  <a:lnTo>
                    <a:pt x="60" y="40"/>
                  </a:lnTo>
                  <a:lnTo>
                    <a:pt x="52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60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133"/>
            <p:cNvSpPr>
              <a:spLocks/>
            </p:cNvSpPr>
            <p:nvPr/>
          </p:nvSpPr>
          <p:spPr bwMode="auto">
            <a:xfrm>
              <a:off x="4106" y="1483"/>
              <a:ext cx="165" cy="130"/>
            </a:xfrm>
            <a:custGeom>
              <a:avLst/>
              <a:gdLst>
                <a:gd name="T0" fmla="*/ 112 w 165"/>
                <a:gd name="T1" fmla="*/ 34 h 130"/>
                <a:gd name="T2" fmla="*/ 165 w 165"/>
                <a:gd name="T3" fmla="*/ 34 h 130"/>
                <a:gd name="T4" fmla="*/ 158 w 165"/>
                <a:gd name="T5" fmla="*/ 40 h 130"/>
                <a:gd name="T6" fmla="*/ 158 w 165"/>
                <a:gd name="T7" fmla="*/ 57 h 130"/>
                <a:gd name="T8" fmla="*/ 150 w 165"/>
                <a:gd name="T9" fmla="*/ 57 h 130"/>
                <a:gd name="T10" fmla="*/ 143 w 165"/>
                <a:gd name="T11" fmla="*/ 62 h 130"/>
                <a:gd name="T12" fmla="*/ 135 w 165"/>
                <a:gd name="T13" fmla="*/ 62 h 130"/>
                <a:gd name="T14" fmla="*/ 120 w 165"/>
                <a:gd name="T15" fmla="*/ 74 h 130"/>
                <a:gd name="T16" fmla="*/ 120 w 165"/>
                <a:gd name="T17" fmla="*/ 90 h 130"/>
                <a:gd name="T18" fmla="*/ 135 w 165"/>
                <a:gd name="T19" fmla="*/ 102 h 130"/>
                <a:gd name="T20" fmla="*/ 135 w 165"/>
                <a:gd name="T21" fmla="*/ 113 h 130"/>
                <a:gd name="T22" fmla="*/ 128 w 165"/>
                <a:gd name="T23" fmla="*/ 119 h 130"/>
                <a:gd name="T24" fmla="*/ 120 w 165"/>
                <a:gd name="T25" fmla="*/ 130 h 130"/>
                <a:gd name="T26" fmla="*/ 112 w 165"/>
                <a:gd name="T27" fmla="*/ 124 h 130"/>
                <a:gd name="T28" fmla="*/ 105 w 165"/>
                <a:gd name="T29" fmla="*/ 124 h 130"/>
                <a:gd name="T30" fmla="*/ 67 w 165"/>
                <a:gd name="T31" fmla="*/ 96 h 130"/>
                <a:gd name="T32" fmla="*/ 52 w 165"/>
                <a:gd name="T33" fmla="*/ 96 h 130"/>
                <a:gd name="T34" fmla="*/ 37 w 165"/>
                <a:gd name="T35" fmla="*/ 107 h 130"/>
                <a:gd name="T36" fmla="*/ 30 w 165"/>
                <a:gd name="T37" fmla="*/ 107 h 130"/>
                <a:gd name="T38" fmla="*/ 22 w 165"/>
                <a:gd name="T39" fmla="*/ 113 h 130"/>
                <a:gd name="T40" fmla="*/ 15 w 165"/>
                <a:gd name="T41" fmla="*/ 113 h 130"/>
                <a:gd name="T42" fmla="*/ 7 w 165"/>
                <a:gd name="T43" fmla="*/ 107 h 130"/>
                <a:gd name="T44" fmla="*/ 15 w 165"/>
                <a:gd name="T45" fmla="*/ 102 h 130"/>
                <a:gd name="T46" fmla="*/ 15 w 165"/>
                <a:gd name="T47" fmla="*/ 90 h 130"/>
                <a:gd name="T48" fmla="*/ 22 w 165"/>
                <a:gd name="T49" fmla="*/ 90 h 130"/>
                <a:gd name="T50" fmla="*/ 22 w 165"/>
                <a:gd name="T51" fmla="*/ 85 h 130"/>
                <a:gd name="T52" fmla="*/ 30 w 165"/>
                <a:gd name="T53" fmla="*/ 79 h 130"/>
                <a:gd name="T54" fmla="*/ 22 w 165"/>
                <a:gd name="T55" fmla="*/ 74 h 130"/>
                <a:gd name="T56" fmla="*/ 22 w 165"/>
                <a:gd name="T57" fmla="*/ 62 h 130"/>
                <a:gd name="T58" fmla="*/ 15 w 165"/>
                <a:gd name="T59" fmla="*/ 62 h 130"/>
                <a:gd name="T60" fmla="*/ 0 w 165"/>
                <a:gd name="T61" fmla="*/ 51 h 130"/>
                <a:gd name="T62" fmla="*/ 7 w 165"/>
                <a:gd name="T63" fmla="*/ 40 h 130"/>
                <a:gd name="T64" fmla="*/ 22 w 165"/>
                <a:gd name="T65" fmla="*/ 40 h 130"/>
                <a:gd name="T66" fmla="*/ 30 w 165"/>
                <a:gd name="T67" fmla="*/ 34 h 130"/>
                <a:gd name="T68" fmla="*/ 45 w 165"/>
                <a:gd name="T69" fmla="*/ 34 h 130"/>
                <a:gd name="T70" fmla="*/ 60 w 165"/>
                <a:gd name="T71" fmla="*/ 28 h 130"/>
                <a:gd name="T72" fmla="*/ 67 w 165"/>
                <a:gd name="T73" fmla="*/ 28 h 130"/>
                <a:gd name="T74" fmla="*/ 75 w 165"/>
                <a:gd name="T75" fmla="*/ 23 h 130"/>
                <a:gd name="T76" fmla="*/ 82 w 165"/>
                <a:gd name="T77" fmla="*/ 12 h 130"/>
                <a:gd name="T78" fmla="*/ 90 w 165"/>
                <a:gd name="T79" fmla="*/ 0 h 130"/>
                <a:gd name="T80" fmla="*/ 105 w 165"/>
                <a:gd name="T81" fmla="*/ 6 h 130"/>
                <a:gd name="T82" fmla="*/ 105 w 165"/>
                <a:gd name="T83" fmla="*/ 12 h 130"/>
                <a:gd name="T84" fmla="*/ 112 w 165"/>
                <a:gd name="T85" fmla="*/ 23 h 130"/>
                <a:gd name="T86" fmla="*/ 112 w 165"/>
                <a:gd name="T87" fmla="*/ 34 h 1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130"/>
                <a:gd name="T134" fmla="*/ 165 w 165"/>
                <a:gd name="T135" fmla="*/ 130 h 13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130">
                  <a:moveTo>
                    <a:pt x="112" y="34"/>
                  </a:moveTo>
                  <a:lnTo>
                    <a:pt x="165" y="34"/>
                  </a:lnTo>
                  <a:lnTo>
                    <a:pt x="158" y="40"/>
                  </a:lnTo>
                  <a:lnTo>
                    <a:pt x="158" y="57"/>
                  </a:lnTo>
                  <a:lnTo>
                    <a:pt x="150" y="57"/>
                  </a:lnTo>
                  <a:lnTo>
                    <a:pt x="143" y="62"/>
                  </a:lnTo>
                  <a:lnTo>
                    <a:pt x="135" y="62"/>
                  </a:lnTo>
                  <a:lnTo>
                    <a:pt x="120" y="74"/>
                  </a:lnTo>
                  <a:lnTo>
                    <a:pt x="120" y="90"/>
                  </a:lnTo>
                  <a:lnTo>
                    <a:pt x="135" y="102"/>
                  </a:lnTo>
                  <a:lnTo>
                    <a:pt x="135" y="113"/>
                  </a:lnTo>
                  <a:lnTo>
                    <a:pt x="128" y="119"/>
                  </a:lnTo>
                  <a:lnTo>
                    <a:pt x="120" y="130"/>
                  </a:lnTo>
                  <a:lnTo>
                    <a:pt x="112" y="124"/>
                  </a:lnTo>
                  <a:lnTo>
                    <a:pt x="105" y="124"/>
                  </a:lnTo>
                  <a:lnTo>
                    <a:pt x="67" y="96"/>
                  </a:lnTo>
                  <a:lnTo>
                    <a:pt x="52" y="96"/>
                  </a:lnTo>
                  <a:lnTo>
                    <a:pt x="37" y="107"/>
                  </a:lnTo>
                  <a:lnTo>
                    <a:pt x="30" y="107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7" y="107"/>
                  </a:lnTo>
                  <a:lnTo>
                    <a:pt x="15" y="102"/>
                  </a:lnTo>
                  <a:lnTo>
                    <a:pt x="15" y="90"/>
                  </a:lnTo>
                  <a:lnTo>
                    <a:pt x="22" y="90"/>
                  </a:lnTo>
                  <a:lnTo>
                    <a:pt x="22" y="85"/>
                  </a:lnTo>
                  <a:lnTo>
                    <a:pt x="30" y="79"/>
                  </a:lnTo>
                  <a:lnTo>
                    <a:pt x="22" y="74"/>
                  </a:lnTo>
                  <a:lnTo>
                    <a:pt x="22" y="62"/>
                  </a:lnTo>
                  <a:lnTo>
                    <a:pt x="15" y="62"/>
                  </a:lnTo>
                  <a:lnTo>
                    <a:pt x="0" y="51"/>
                  </a:lnTo>
                  <a:lnTo>
                    <a:pt x="7" y="40"/>
                  </a:lnTo>
                  <a:lnTo>
                    <a:pt x="22" y="40"/>
                  </a:lnTo>
                  <a:lnTo>
                    <a:pt x="30" y="34"/>
                  </a:lnTo>
                  <a:lnTo>
                    <a:pt x="45" y="34"/>
                  </a:lnTo>
                  <a:lnTo>
                    <a:pt x="60" y="28"/>
                  </a:lnTo>
                  <a:lnTo>
                    <a:pt x="67" y="28"/>
                  </a:lnTo>
                  <a:lnTo>
                    <a:pt x="75" y="23"/>
                  </a:lnTo>
                  <a:lnTo>
                    <a:pt x="82" y="12"/>
                  </a:lnTo>
                  <a:lnTo>
                    <a:pt x="90" y="0"/>
                  </a:lnTo>
                  <a:lnTo>
                    <a:pt x="105" y="6"/>
                  </a:lnTo>
                  <a:lnTo>
                    <a:pt x="105" y="12"/>
                  </a:lnTo>
                  <a:lnTo>
                    <a:pt x="112" y="23"/>
                  </a:lnTo>
                  <a:lnTo>
                    <a:pt x="112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134"/>
            <p:cNvSpPr>
              <a:spLocks/>
            </p:cNvSpPr>
            <p:nvPr/>
          </p:nvSpPr>
          <p:spPr bwMode="auto">
            <a:xfrm>
              <a:off x="1135" y="1495"/>
              <a:ext cx="83" cy="56"/>
            </a:xfrm>
            <a:custGeom>
              <a:avLst/>
              <a:gdLst>
                <a:gd name="T0" fmla="*/ 83 w 83"/>
                <a:gd name="T1" fmla="*/ 28 h 56"/>
                <a:gd name="T2" fmla="*/ 76 w 83"/>
                <a:gd name="T3" fmla="*/ 39 h 56"/>
                <a:gd name="T4" fmla="*/ 76 w 83"/>
                <a:gd name="T5" fmla="*/ 45 h 56"/>
                <a:gd name="T6" fmla="*/ 68 w 83"/>
                <a:gd name="T7" fmla="*/ 50 h 56"/>
                <a:gd name="T8" fmla="*/ 53 w 83"/>
                <a:gd name="T9" fmla="*/ 56 h 56"/>
                <a:gd name="T10" fmla="*/ 38 w 83"/>
                <a:gd name="T11" fmla="*/ 56 h 56"/>
                <a:gd name="T12" fmla="*/ 31 w 83"/>
                <a:gd name="T13" fmla="*/ 50 h 56"/>
                <a:gd name="T14" fmla="*/ 23 w 83"/>
                <a:gd name="T15" fmla="*/ 50 h 56"/>
                <a:gd name="T16" fmla="*/ 15 w 83"/>
                <a:gd name="T17" fmla="*/ 45 h 56"/>
                <a:gd name="T18" fmla="*/ 8 w 83"/>
                <a:gd name="T19" fmla="*/ 45 h 56"/>
                <a:gd name="T20" fmla="*/ 0 w 83"/>
                <a:gd name="T21" fmla="*/ 39 h 56"/>
                <a:gd name="T22" fmla="*/ 0 w 83"/>
                <a:gd name="T23" fmla="*/ 28 h 56"/>
                <a:gd name="T24" fmla="*/ 8 w 83"/>
                <a:gd name="T25" fmla="*/ 16 h 56"/>
                <a:gd name="T26" fmla="*/ 15 w 83"/>
                <a:gd name="T27" fmla="*/ 11 h 56"/>
                <a:gd name="T28" fmla="*/ 23 w 83"/>
                <a:gd name="T29" fmla="*/ 0 h 56"/>
                <a:gd name="T30" fmla="*/ 46 w 83"/>
                <a:gd name="T31" fmla="*/ 0 h 56"/>
                <a:gd name="T32" fmla="*/ 53 w 83"/>
                <a:gd name="T33" fmla="*/ 5 h 56"/>
                <a:gd name="T34" fmla="*/ 61 w 83"/>
                <a:gd name="T35" fmla="*/ 5 h 56"/>
                <a:gd name="T36" fmla="*/ 76 w 83"/>
                <a:gd name="T37" fmla="*/ 16 h 56"/>
                <a:gd name="T38" fmla="*/ 83 w 83"/>
                <a:gd name="T39" fmla="*/ 16 h 56"/>
                <a:gd name="T40" fmla="*/ 83 w 83"/>
                <a:gd name="T41" fmla="*/ 28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3"/>
                <a:gd name="T64" fmla="*/ 0 h 56"/>
                <a:gd name="T65" fmla="*/ 83 w 83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3" h="56">
                  <a:moveTo>
                    <a:pt x="83" y="28"/>
                  </a:moveTo>
                  <a:lnTo>
                    <a:pt x="76" y="39"/>
                  </a:lnTo>
                  <a:lnTo>
                    <a:pt x="76" y="45"/>
                  </a:lnTo>
                  <a:lnTo>
                    <a:pt x="68" y="50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1" y="50"/>
                  </a:lnTo>
                  <a:lnTo>
                    <a:pt x="23" y="50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8" y="16"/>
                  </a:lnTo>
                  <a:lnTo>
                    <a:pt x="15" y="11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5"/>
                  </a:lnTo>
                  <a:lnTo>
                    <a:pt x="61" y="5"/>
                  </a:lnTo>
                  <a:lnTo>
                    <a:pt x="76" y="16"/>
                  </a:lnTo>
                  <a:lnTo>
                    <a:pt x="83" y="16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135"/>
            <p:cNvSpPr>
              <a:spLocks/>
            </p:cNvSpPr>
            <p:nvPr/>
          </p:nvSpPr>
          <p:spPr bwMode="auto">
            <a:xfrm>
              <a:off x="2008" y="1495"/>
              <a:ext cx="346" cy="417"/>
            </a:xfrm>
            <a:custGeom>
              <a:avLst/>
              <a:gdLst>
                <a:gd name="T0" fmla="*/ 90 w 346"/>
                <a:gd name="T1" fmla="*/ 50 h 417"/>
                <a:gd name="T2" fmla="*/ 105 w 346"/>
                <a:gd name="T3" fmla="*/ 73 h 417"/>
                <a:gd name="T4" fmla="*/ 120 w 346"/>
                <a:gd name="T5" fmla="*/ 90 h 417"/>
                <a:gd name="T6" fmla="*/ 143 w 346"/>
                <a:gd name="T7" fmla="*/ 112 h 417"/>
                <a:gd name="T8" fmla="*/ 158 w 346"/>
                <a:gd name="T9" fmla="*/ 129 h 417"/>
                <a:gd name="T10" fmla="*/ 173 w 346"/>
                <a:gd name="T11" fmla="*/ 146 h 417"/>
                <a:gd name="T12" fmla="*/ 188 w 346"/>
                <a:gd name="T13" fmla="*/ 169 h 417"/>
                <a:gd name="T14" fmla="*/ 203 w 346"/>
                <a:gd name="T15" fmla="*/ 186 h 417"/>
                <a:gd name="T16" fmla="*/ 218 w 346"/>
                <a:gd name="T17" fmla="*/ 208 h 417"/>
                <a:gd name="T18" fmla="*/ 233 w 346"/>
                <a:gd name="T19" fmla="*/ 225 h 417"/>
                <a:gd name="T20" fmla="*/ 248 w 346"/>
                <a:gd name="T21" fmla="*/ 248 h 417"/>
                <a:gd name="T22" fmla="*/ 263 w 346"/>
                <a:gd name="T23" fmla="*/ 265 h 417"/>
                <a:gd name="T24" fmla="*/ 278 w 346"/>
                <a:gd name="T25" fmla="*/ 287 h 417"/>
                <a:gd name="T26" fmla="*/ 293 w 346"/>
                <a:gd name="T27" fmla="*/ 304 h 417"/>
                <a:gd name="T28" fmla="*/ 308 w 346"/>
                <a:gd name="T29" fmla="*/ 327 h 417"/>
                <a:gd name="T30" fmla="*/ 323 w 346"/>
                <a:gd name="T31" fmla="*/ 344 h 417"/>
                <a:gd name="T32" fmla="*/ 338 w 346"/>
                <a:gd name="T33" fmla="*/ 360 h 417"/>
                <a:gd name="T34" fmla="*/ 338 w 346"/>
                <a:gd name="T35" fmla="*/ 372 h 417"/>
                <a:gd name="T36" fmla="*/ 346 w 346"/>
                <a:gd name="T37" fmla="*/ 383 h 417"/>
                <a:gd name="T38" fmla="*/ 346 w 346"/>
                <a:gd name="T39" fmla="*/ 389 h 417"/>
                <a:gd name="T40" fmla="*/ 338 w 346"/>
                <a:gd name="T41" fmla="*/ 400 h 417"/>
                <a:gd name="T42" fmla="*/ 338 w 346"/>
                <a:gd name="T43" fmla="*/ 406 h 417"/>
                <a:gd name="T44" fmla="*/ 323 w 346"/>
                <a:gd name="T45" fmla="*/ 417 h 417"/>
                <a:gd name="T46" fmla="*/ 308 w 346"/>
                <a:gd name="T47" fmla="*/ 411 h 417"/>
                <a:gd name="T48" fmla="*/ 293 w 346"/>
                <a:gd name="T49" fmla="*/ 389 h 417"/>
                <a:gd name="T50" fmla="*/ 278 w 346"/>
                <a:gd name="T51" fmla="*/ 360 h 417"/>
                <a:gd name="T52" fmla="*/ 255 w 346"/>
                <a:gd name="T53" fmla="*/ 338 h 417"/>
                <a:gd name="T54" fmla="*/ 240 w 346"/>
                <a:gd name="T55" fmla="*/ 315 h 417"/>
                <a:gd name="T56" fmla="*/ 225 w 346"/>
                <a:gd name="T57" fmla="*/ 293 h 417"/>
                <a:gd name="T58" fmla="*/ 203 w 346"/>
                <a:gd name="T59" fmla="*/ 265 h 417"/>
                <a:gd name="T60" fmla="*/ 188 w 346"/>
                <a:gd name="T61" fmla="*/ 242 h 417"/>
                <a:gd name="T62" fmla="*/ 173 w 346"/>
                <a:gd name="T63" fmla="*/ 219 h 417"/>
                <a:gd name="T64" fmla="*/ 150 w 346"/>
                <a:gd name="T65" fmla="*/ 191 h 417"/>
                <a:gd name="T66" fmla="*/ 135 w 346"/>
                <a:gd name="T67" fmla="*/ 169 h 417"/>
                <a:gd name="T68" fmla="*/ 113 w 346"/>
                <a:gd name="T69" fmla="*/ 146 h 417"/>
                <a:gd name="T70" fmla="*/ 90 w 346"/>
                <a:gd name="T71" fmla="*/ 124 h 417"/>
                <a:gd name="T72" fmla="*/ 67 w 346"/>
                <a:gd name="T73" fmla="*/ 101 h 417"/>
                <a:gd name="T74" fmla="*/ 52 w 346"/>
                <a:gd name="T75" fmla="*/ 78 h 417"/>
                <a:gd name="T76" fmla="*/ 30 w 346"/>
                <a:gd name="T77" fmla="*/ 56 h 417"/>
                <a:gd name="T78" fmla="*/ 0 w 346"/>
                <a:gd name="T79" fmla="*/ 33 h 417"/>
                <a:gd name="T80" fmla="*/ 0 w 346"/>
                <a:gd name="T81" fmla="*/ 16 h 417"/>
                <a:gd name="T82" fmla="*/ 15 w 346"/>
                <a:gd name="T83" fmla="*/ 5 h 417"/>
                <a:gd name="T84" fmla="*/ 30 w 346"/>
                <a:gd name="T85" fmla="*/ 0 h 417"/>
                <a:gd name="T86" fmla="*/ 37 w 346"/>
                <a:gd name="T87" fmla="*/ 5 h 417"/>
                <a:gd name="T88" fmla="*/ 52 w 346"/>
                <a:gd name="T89" fmla="*/ 11 h 417"/>
                <a:gd name="T90" fmla="*/ 60 w 346"/>
                <a:gd name="T91" fmla="*/ 22 h 417"/>
                <a:gd name="T92" fmla="*/ 75 w 346"/>
                <a:gd name="T93" fmla="*/ 33 h 417"/>
                <a:gd name="T94" fmla="*/ 82 w 346"/>
                <a:gd name="T95" fmla="*/ 45 h 417"/>
                <a:gd name="T96" fmla="*/ 90 w 346"/>
                <a:gd name="T97" fmla="*/ 50 h 41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46"/>
                <a:gd name="T148" fmla="*/ 0 h 417"/>
                <a:gd name="T149" fmla="*/ 346 w 346"/>
                <a:gd name="T150" fmla="*/ 417 h 41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46" h="417">
                  <a:moveTo>
                    <a:pt x="90" y="50"/>
                  </a:moveTo>
                  <a:lnTo>
                    <a:pt x="105" y="73"/>
                  </a:lnTo>
                  <a:lnTo>
                    <a:pt x="120" y="90"/>
                  </a:lnTo>
                  <a:lnTo>
                    <a:pt x="143" y="112"/>
                  </a:lnTo>
                  <a:lnTo>
                    <a:pt x="158" y="129"/>
                  </a:lnTo>
                  <a:lnTo>
                    <a:pt x="173" y="146"/>
                  </a:lnTo>
                  <a:lnTo>
                    <a:pt x="188" y="169"/>
                  </a:lnTo>
                  <a:lnTo>
                    <a:pt x="203" y="186"/>
                  </a:lnTo>
                  <a:lnTo>
                    <a:pt x="218" y="208"/>
                  </a:lnTo>
                  <a:lnTo>
                    <a:pt x="233" y="225"/>
                  </a:lnTo>
                  <a:lnTo>
                    <a:pt x="248" y="248"/>
                  </a:lnTo>
                  <a:lnTo>
                    <a:pt x="263" y="265"/>
                  </a:lnTo>
                  <a:lnTo>
                    <a:pt x="278" y="287"/>
                  </a:lnTo>
                  <a:lnTo>
                    <a:pt x="293" y="304"/>
                  </a:lnTo>
                  <a:lnTo>
                    <a:pt x="308" y="327"/>
                  </a:lnTo>
                  <a:lnTo>
                    <a:pt x="323" y="344"/>
                  </a:lnTo>
                  <a:lnTo>
                    <a:pt x="338" y="360"/>
                  </a:lnTo>
                  <a:lnTo>
                    <a:pt x="338" y="372"/>
                  </a:lnTo>
                  <a:lnTo>
                    <a:pt x="346" y="383"/>
                  </a:lnTo>
                  <a:lnTo>
                    <a:pt x="346" y="389"/>
                  </a:lnTo>
                  <a:lnTo>
                    <a:pt x="338" y="400"/>
                  </a:lnTo>
                  <a:lnTo>
                    <a:pt x="338" y="406"/>
                  </a:lnTo>
                  <a:lnTo>
                    <a:pt x="323" y="417"/>
                  </a:lnTo>
                  <a:lnTo>
                    <a:pt x="308" y="411"/>
                  </a:lnTo>
                  <a:lnTo>
                    <a:pt x="293" y="389"/>
                  </a:lnTo>
                  <a:lnTo>
                    <a:pt x="278" y="360"/>
                  </a:lnTo>
                  <a:lnTo>
                    <a:pt x="255" y="338"/>
                  </a:lnTo>
                  <a:lnTo>
                    <a:pt x="240" y="315"/>
                  </a:lnTo>
                  <a:lnTo>
                    <a:pt x="225" y="293"/>
                  </a:lnTo>
                  <a:lnTo>
                    <a:pt x="203" y="265"/>
                  </a:lnTo>
                  <a:lnTo>
                    <a:pt x="188" y="242"/>
                  </a:lnTo>
                  <a:lnTo>
                    <a:pt x="173" y="219"/>
                  </a:lnTo>
                  <a:lnTo>
                    <a:pt x="150" y="191"/>
                  </a:lnTo>
                  <a:lnTo>
                    <a:pt x="135" y="169"/>
                  </a:lnTo>
                  <a:lnTo>
                    <a:pt x="113" y="146"/>
                  </a:lnTo>
                  <a:lnTo>
                    <a:pt x="90" y="124"/>
                  </a:lnTo>
                  <a:lnTo>
                    <a:pt x="67" y="101"/>
                  </a:lnTo>
                  <a:lnTo>
                    <a:pt x="52" y="78"/>
                  </a:lnTo>
                  <a:lnTo>
                    <a:pt x="30" y="56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2" y="11"/>
                  </a:lnTo>
                  <a:lnTo>
                    <a:pt x="60" y="22"/>
                  </a:lnTo>
                  <a:lnTo>
                    <a:pt x="75" y="33"/>
                  </a:lnTo>
                  <a:lnTo>
                    <a:pt x="82" y="45"/>
                  </a:lnTo>
                  <a:lnTo>
                    <a:pt x="90" y="5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136"/>
            <p:cNvSpPr>
              <a:spLocks/>
            </p:cNvSpPr>
            <p:nvPr/>
          </p:nvSpPr>
          <p:spPr bwMode="auto">
            <a:xfrm>
              <a:off x="1760" y="1506"/>
              <a:ext cx="60" cy="39"/>
            </a:xfrm>
            <a:custGeom>
              <a:avLst/>
              <a:gdLst>
                <a:gd name="T0" fmla="*/ 60 w 60"/>
                <a:gd name="T1" fmla="*/ 11 h 39"/>
                <a:gd name="T2" fmla="*/ 52 w 60"/>
                <a:gd name="T3" fmla="*/ 22 h 39"/>
                <a:gd name="T4" fmla="*/ 52 w 60"/>
                <a:gd name="T5" fmla="*/ 28 h 39"/>
                <a:gd name="T6" fmla="*/ 37 w 60"/>
                <a:gd name="T7" fmla="*/ 34 h 39"/>
                <a:gd name="T8" fmla="*/ 30 w 60"/>
                <a:gd name="T9" fmla="*/ 39 h 39"/>
                <a:gd name="T10" fmla="*/ 15 w 60"/>
                <a:gd name="T11" fmla="*/ 39 h 39"/>
                <a:gd name="T12" fmla="*/ 0 w 60"/>
                <a:gd name="T13" fmla="*/ 28 h 39"/>
                <a:gd name="T14" fmla="*/ 0 w 60"/>
                <a:gd name="T15" fmla="*/ 5 h 39"/>
                <a:gd name="T16" fmla="*/ 7 w 60"/>
                <a:gd name="T17" fmla="*/ 0 h 39"/>
                <a:gd name="T18" fmla="*/ 52 w 60"/>
                <a:gd name="T19" fmla="*/ 0 h 39"/>
                <a:gd name="T20" fmla="*/ 52 w 60"/>
                <a:gd name="T21" fmla="*/ 5 h 39"/>
                <a:gd name="T22" fmla="*/ 60 w 60"/>
                <a:gd name="T23" fmla="*/ 11 h 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39"/>
                <a:gd name="T38" fmla="*/ 60 w 60"/>
                <a:gd name="T39" fmla="*/ 39 h 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39">
                  <a:moveTo>
                    <a:pt x="60" y="11"/>
                  </a:moveTo>
                  <a:lnTo>
                    <a:pt x="52" y="22"/>
                  </a:lnTo>
                  <a:lnTo>
                    <a:pt x="52" y="28"/>
                  </a:lnTo>
                  <a:lnTo>
                    <a:pt x="37" y="34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5"/>
                  </a:lnTo>
                  <a:lnTo>
                    <a:pt x="7" y="0"/>
                  </a:lnTo>
                  <a:lnTo>
                    <a:pt x="52" y="0"/>
                  </a:lnTo>
                  <a:lnTo>
                    <a:pt x="52" y="5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Freeform 137"/>
            <p:cNvSpPr>
              <a:spLocks/>
            </p:cNvSpPr>
            <p:nvPr/>
          </p:nvSpPr>
          <p:spPr bwMode="auto">
            <a:xfrm>
              <a:off x="985" y="1511"/>
              <a:ext cx="369" cy="463"/>
            </a:xfrm>
            <a:custGeom>
              <a:avLst/>
              <a:gdLst>
                <a:gd name="T0" fmla="*/ 369 w 369"/>
                <a:gd name="T1" fmla="*/ 12 h 463"/>
                <a:gd name="T2" fmla="*/ 353 w 369"/>
                <a:gd name="T3" fmla="*/ 34 h 463"/>
                <a:gd name="T4" fmla="*/ 338 w 369"/>
                <a:gd name="T5" fmla="*/ 62 h 463"/>
                <a:gd name="T6" fmla="*/ 323 w 369"/>
                <a:gd name="T7" fmla="*/ 85 h 463"/>
                <a:gd name="T8" fmla="*/ 301 w 369"/>
                <a:gd name="T9" fmla="*/ 102 h 463"/>
                <a:gd name="T10" fmla="*/ 278 w 369"/>
                <a:gd name="T11" fmla="*/ 125 h 463"/>
                <a:gd name="T12" fmla="*/ 256 w 369"/>
                <a:gd name="T13" fmla="*/ 147 h 463"/>
                <a:gd name="T14" fmla="*/ 241 w 369"/>
                <a:gd name="T15" fmla="*/ 170 h 463"/>
                <a:gd name="T16" fmla="*/ 226 w 369"/>
                <a:gd name="T17" fmla="*/ 198 h 463"/>
                <a:gd name="T18" fmla="*/ 211 w 369"/>
                <a:gd name="T19" fmla="*/ 209 h 463"/>
                <a:gd name="T20" fmla="*/ 203 w 369"/>
                <a:gd name="T21" fmla="*/ 226 h 463"/>
                <a:gd name="T22" fmla="*/ 196 w 369"/>
                <a:gd name="T23" fmla="*/ 243 h 463"/>
                <a:gd name="T24" fmla="*/ 181 w 369"/>
                <a:gd name="T25" fmla="*/ 254 h 463"/>
                <a:gd name="T26" fmla="*/ 173 w 369"/>
                <a:gd name="T27" fmla="*/ 271 h 463"/>
                <a:gd name="T28" fmla="*/ 158 w 369"/>
                <a:gd name="T29" fmla="*/ 288 h 463"/>
                <a:gd name="T30" fmla="*/ 150 w 369"/>
                <a:gd name="T31" fmla="*/ 299 h 463"/>
                <a:gd name="T32" fmla="*/ 135 w 369"/>
                <a:gd name="T33" fmla="*/ 311 h 463"/>
                <a:gd name="T34" fmla="*/ 128 w 369"/>
                <a:gd name="T35" fmla="*/ 322 h 463"/>
                <a:gd name="T36" fmla="*/ 128 w 369"/>
                <a:gd name="T37" fmla="*/ 333 h 463"/>
                <a:gd name="T38" fmla="*/ 120 w 369"/>
                <a:gd name="T39" fmla="*/ 344 h 463"/>
                <a:gd name="T40" fmla="*/ 113 w 369"/>
                <a:gd name="T41" fmla="*/ 356 h 463"/>
                <a:gd name="T42" fmla="*/ 105 w 369"/>
                <a:gd name="T43" fmla="*/ 367 h 463"/>
                <a:gd name="T44" fmla="*/ 98 w 369"/>
                <a:gd name="T45" fmla="*/ 373 h 463"/>
                <a:gd name="T46" fmla="*/ 90 w 369"/>
                <a:gd name="T47" fmla="*/ 384 h 463"/>
                <a:gd name="T48" fmla="*/ 83 w 369"/>
                <a:gd name="T49" fmla="*/ 395 h 463"/>
                <a:gd name="T50" fmla="*/ 68 w 369"/>
                <a:gd name="T51" fmla="*/ 401 h 463"/>
                <a:gd name="T52" fmla="*/ 60 w 369"/>
                <a:gd name="T53" fmla="*/ 412 h 463"/>
                <a:gd name="T54" fmla="*/ 53 w 369"/>
                <a:gd name="T55" fmla="*/ 429 h 463"/>
                <a:gd name="T56" fmla="*/ 53 w 369"/>
                <a:gd name="T57" fmla="*/ 440 h 463"/>
                <a:gd name="T58" fmla="*/ 45 w 369"/>
                <a:gd name="T59" fmla="*/ 457 h 463"/>
                <a:gd name="T60" fmla="*/ 38 w 369"/>
                <a:gd name="T61" fmla="*/ 463 h 463"/>
                <a:gd name="T62" fmla="*/ 15 w 369"/>
                <a:gd name="T63" fmla="*/ 463 h 463"/>
                <a:gd name="T64" fmla="*/ 0 w 369"/>
                <a:gd name="T65" fmla="*/ 452 h 463"/>
                <a:gd name="T66" fmla="*/ 0 w 369"/>
                <a:gd name="T67" fmla="*/ 429 h 463"/>
                <a:gd name="T68" fmla="*/ 15 w 369"/>
                <a:gd name="T69" fmla="*/ 406 h 463"/>
                <a:gd name="T70" fmla="*/ 30 w 369"/>
                <a:gd name="T71" fmla="*/ 384 h 463"/>
                <a:gd name="T72" fmla="*/ 45 w 369"/>
                <a:gd name="T73" fmla="*/ 361 h 463"/>
                <a:gd name="T74" fmla="*/ 60 w 369"/>
                <a:gd name="T75" fmla="*/ 344 h 463"/>
                <a:gd name="T76" fmla="*/ 83 w 369"/>
                <a:gd name="T77" fmla="*/ 322 h 463"/>
                <a:gd name="T78" fmla="*/ 98 w 369"/>
                <a:gd name="T79" fmla="*/ 299 h 463"/>
                <a:gd name="T80" fmla="*/ 105 w 369"/>
                <a:gd name="T81" fmla="*/ 277 h 463"/>
                <a:gd name="T82" fmla="*/ 120 w 369"/>
                <a:gd name="T83" fmla="*/ 260 h 463"/>
                <a:gd name="T84" fmla="*/ 128 w 369"/>
                <a:gd name="T85" fmla="*/ 243 h 463"/>
                <a:gd name="T86" fmla="*/ 143 w 369"/>
                <a:gd name="T87" fmla="*/ 226 h 463"/>
                <a:gd name="T88" fmla="*/ 150 w 369"/>
                <a:gd name="T89" fmla="*/ 215 h 463"/>
                <a:gd name="T90" fmla="*/ 165 w 369"/>
                <a:gd name="T91" fmla="*/ 198 h 463"/>
                <a:gd name="T92" fmla="*/ 173 w 369"/>
                <a:gd name="T93" fmla="*/ 181 h 463"/>
                <a:gd name="T94" fmla="*/ 188 w 369"/>
                <a:gd name="T95" fmla="*/ 170 h 463"/>
                <a:gd name="T96" fmla="*/ 196 w 369"/>
                <a:gd name="T97" fmla="*/ 153 h 463"/>
                <a:gd name="T98" fmla="*/ 211 w 369"/>
                <a:gd name="T99" fmla="*/ 136 h 463"/>
                <a:gd name="T100" fmla="*/ 218 w 369"/>
                <a:gd name="T101" fmla="*/ 125 h 463"/>
                <a:gd name="T102" fmla="*/ 233 w 369"/>
                <a:gd name="T103" fmla="*/ 108 h 463"/>
                <a:gd name="T104" fmla="*/ 248 w 369"/>
                <a:gd name="T105" fmla="*/ 91 h 463"/>
                <a:gd name="T106" fmla="*/ 263 w 369"/>
                <a:gd name="T107" fmla="*/ 79 h 463"/>
                <a:gd name="T108" fmla="*/ 271 w 369"/>
                <a:gd name="T109" fmla="*/ 62 h 463"/>
                <a:gd name="T110" fmla="*/ 286 w 369"/>
                <a:gd name="T111" fmla="*/ 51 h 463"/>
                <a:gd name="T112" fmla="*/ 301 w 369"/>
                <a:gd name="T113" fmla="*/ 34 h 463"/>
                <a:gd name="T114" fmla="*/ 308 w 369"/>
                <a:gd name="T115" fmla="*/ 29 h 463"/>
                <a:gd name="T116" fmla="*/ 316 w 369"/>
                <a:gd name="T117" fmla="*/ 17 h 463"/>
                <a:gd name="T118" fmla="*/ 338 w 369"/>
                <a:gd name="T119" fmla="*/ 0 h 463"/>
                <a:gd name="T120" fmla="*/ 346 w 369"/>
                <a:gd name="T121" fmla="*/ 0 h 463"/>
                <a:gd name="T122" fmla="*/ 361 w 369"/>
                <a:gd name="T123" fmla="*/ 6 h 463"/>
                <a:gd name="T124" fmla="*/ 369 w 369"/>
                <a:gd name="T125" fmla="*/ 12 h 46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69"/>
                <a:gd name="T190" fmla="*/ 0 h 463"/>
                <a:gd name="T191" fmla="*/ 369 w 369"/>
                <a:gd name="T192" fmla="*/ 463 h 46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69" h="463">
                  <a:moveTo>
                    <a:pt x="369" y="12"/>
                  </a:moveTo>
                  <a:lnTo>
                    <a:pt x="353" y="34"/>
                  </a:lnTo>
                  <a:lnTo>
                    <a:pt x="338" y="62"/>
                  </a:lnTo>
                  <a:lnTo>
                    <a:pt x="323" y="85"/>
                  </a:lnTo>
                  <a:lnTo>
                    <a:pt x="301" y="102"/>
                  </a:lnTo>
                  <a:lnTo>
                    <a:pt x="278" y="125"/>
                  </a:lnTo>
                  <a:lnTo>
                    <a:pt x="256" y="147"/>
                  </a:lnTo>
                  <a:lnTo>
                    <a:pt x="241" y="170"/>
                  </a:lnTo>
                  <a:lnTo>
                    <a:pt x="226" y="198"/>
                  </a:lnTo>
                  <a:lnTo>
                    <a:pt x="211" y="209"/>
                  </a:lnTo>
                  <a:lnTo>
                    <a:pt x="203" y="226"/>
                  </a:lnTo>
                  <a:lnTo>
                    <a:pt x="196" y="243"/>
                  </a:lnTo>
                  <a:lnTo>
                    <a:pt x="181" y="254"/>
                  </a:lnTo>
                  <a:lnTo>
                    <a:pt x="173" y="271"/>
                  </a:lnTo>
                  <a:lnTo>
                    <a:pt x="158" y="288"/>
                  </a:lnTo>
                  <a:lnTo>
                    <a:pt x="150" y="299"/>
                  </a:lnTo>
                  <a:lnTo>
                    <a:pt x="135" y="311"/>
                  </a:lnTo>
                  <a:lnTo>
                    <a:pt x="128" y="322"/>
                  </a:lnTo>
                  <a:lnTo>
                    <a:pt x="128" y="333"/>
                  </a:lnTo>
                  <a:lnTo>
                    <a:pt x="120" y="344"/>
                  </a:lnTo>
                  <a:lnTo>
                    <a:pt x="113" y="356"/>
                  </a:lnTo>
                  <a:lnTo>
                    <a:pt x="105" y="367"/>
                  </a:lnTo>
                  <a:lnTo>
                    <a:pt x="98" y="373"/>
                  </a:lnTo>
                  <a:lnTo>
                    <a:pt x="90" y="384"/>
                  </a:lnTo>
                  <a:lnTo>
                    <a:pt x="83" y="395"/>
                  </a:lnTo>
                  <a:lnTo>
                    <a:pt x="68" y="401"/>
                  </a:lnTo>
                  <a:lnTo>
                    <a:pt x="60" y="412"/>
                  </a:lnTo>
                  <a:lnTo>
                    <a:pt x="53" y="429"/>
                  </a:lnTo>
                  <a:lnTo>
                    <a:pt x="53" y="440"/>
                  </a:lnTo>
                  <a:lnTo>
                    <a:pt x="45" y="457"/>
                  </a:lnTo>
                  <a:lnTo>
                    <a:pt x="38" y="463"/>
                  </a:lnTo>
                  <a:lnTo>
                    <a:pt x="15" y="463"/>
                  </a:lnTo>
                  <a:lnTo>
                    <a:pt x="0" y="452"/>
                  </a:lnTo>
                  <a:lnTo>
                    <a:pt x="0" y="429"/>
                  </a:lnTo>
                  <a:lnTo>
                    <a:pt x="15" y="406"/>
                  </a:lnTo>
                  <a:lnTo>
                    <a:pt x="30" y="384"/>
                  </a:lnTo>
                  <a:lnTo>
                    <a:pt x="45" y="361"/>
                  </a:lnTo>
                  <a:lnTo>
                    <a:pt x="60" y="344"/>
                  </a:lnTo>
                  <a:lnTo>
                    <a:pt x="83" y="322"/>
                  </a:lnTo>
                  <a:lnTo>
                    <a:pt x="98" y="299"/>
                  </a:lnTo>
                  <a:lnTo>
                    <a:pt x="105" y="277"/>
                  </a:lnTo>
                  <a:lnTo>
                    <a:pt x="120" y="260"/>
                  </a:lnTo>
                  <a:lnTo>
                    <a:pt x="128" y="243"/>
                  </a:lnTo>
                  <a:lnTo>
                    <a:pt x="143" y="226"/>
                  </a:lnTo>
                  <a:lnTo>
                    <a:pt x="150" y="215"/>
                  </a:lnTo>
                  <a:lnTo>
                    <a:pt x="165" y="198"/>
                  </a:lnTo>
                  <a:lnTo>
                    <a:pt x="173" y="181"/>
                  </a:lnTo>
                  <a:lnTo>
                    <a:pt x="188" y="170"/>
                  </a:lnTo>
                  <a:lnTo>
                    <a:pt x="196" y="153"/>
                  </a:lnTo>
                  <a:lnTo>
                    <a:pt x="211" y="136"/>
                  </a:lnTo>
                  <a:lnTo>
                    <a:pt x="218" y="125"/>
                  </a:lnTo>
                  <a:lnTo>
                    <a:pt x="233" y="108"/>
                  </a:lnTo>
                  <a:lnTo>
                    <a:pt x="248" y="91"/>
                  </a:lnTo>
                  <a:lnTo>
                    <a:pt x="263" y="79"/>
                  </a:lnTo>
                  <a:lnTo>
                    <a:pt x="271" y="62"/>
                  </a:lnTo>
                  <a:lnTo>
                    <a:pt x="286" y="51"/>
                  </a:lnTo>
                  <a:lnTo>
                    <a:pt x="301" y="34"/>
                  </a:lnTo>
                  <a:lnTo>
                    <a:pt x="308" y="29"/>
                  </a:lnTo>
                  <a:lnTo>
                    <a:pt x="316" y="17"/>
                  </a:lnTo>
                  <a:lnTo>
                    <a:pt x="338" y="0"/>
                  </a:lnTo>
                  <a:lnTo>
                    <a:pt x="346" y="0"/>
                  </a:lnTo>
                  <a:lnTo>
                    <a:pt x="361" y="6"/>
                  </a:lnTo>
                  <a:lnTo>
                    <a:pt x="369" y="1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138"/>
            <p:cNvSpPr>
              <a:spLocks/>
            </p:cNvSpPr>
            <p:nvPr/>
          </p:nvSpPr>
          <p:spPr bwMode="auto">
            <a:xfrm>
              <a:off x="316" y="1528"/>
              <a:ext cx="67" cy="51"/>
            </a:xfrm>
            <a:custGeom>
              <a:avLst/>
              <a:gdLst>
                <a:gd name="T0" fmla="*/ 67 w 67"/>
                <a:gd name="T1" fmla="*/ 12 h 51"/>
                <a:gd name="T2" fmla="*/ 67 w 67"/>
                <a:gd name="T3" fmla="*/ 34 h 51"/>
                <a:gd name="T4" fmla="*/ 60 w 67"/>
                <a:gd name="T5" fmla="*/ 45 h 51"/>
                <a:gd name="T6" fmla="*/ 45 w 67"/>
                <a:gd name="T7" fmla="*/ 51 h 51"/>
                <a:gd name="T8" fmla="*/ 30 w 67"/>
                <a:gd name="T9" fmla="*/ 51 h 51"/>
                <a:gd name="T10" fmla="*/ 22 w 67"/>
                <a:gd name="T11" fmla="*/ 45 h 51"/>
                <a:gd name="T12" fmla="*/ 0 w 67"/>
                <a:gd name="T13" fmla="*/ 45 h 51"/>
                <a:gd name="T14" fmla="*/ 0 w 67"/>
                <a:gd name="T15" fmla="*/ 12 h 51"/>
                <a:gd name="T16" fmla="*/ 15 w 67"/>
                <a:gd name="T17" fmla="*/ 6 h 51"/>
                <a:gd name="T18" fmla="*/ 22 w 67"/>
                <a:gd name="T19" fmla="*/ 0 h 51"/>
                <a:gd name="T20" fmla="*/ 45 w 67"/>
                <a:gd name="T21" fmla="*/ 0 h 51"/>
                <a:gd name="T22" fmla="*/ 60 w 67"/>
                <a:gd name="T23" fmla="*/ 6 h 51"/>
                <a:gd name="T24" fmla="*/ 67 w 67"/>
                <a:gd name="T25" fmla="*/ 12 h 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7"/>
                <a:gd name="T40" fmla="*/ 0 h 51"/>
                <a:gd name="T41" fmla="*/ 67 w 67"/>
                <a:gd name="T42" fmla="*/ 51 h 5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7" h="51">
                  <a:moveTo>
                    <a:pt x="67" y="12"/>
                  </a:moveTo>
                  <a:lnTo>
                    <a:pt x="67" y="34"/>
                  </a:lnTo>
                  <a:lnTo>
                    <a:pt x="60" y="45"/>
                  </a:lnTo>
                  <a:lnTo>
                    <a:pt x="45" y="51"/>
                  </a:lnTo>
                  <a:lnTo>
                    <a:pt x="30" y="51"/>
                  </a:lnTo>
                  <a:lnTo>
                    <a:pt x="22" y="45"/>
                  </a:lnTo>
                  <a:lnTo>
                    <a:pt x="0" y="45"/>
                  </a:lnTo>
                  <a:lnTo>
                    <a:pt x="0" y="12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7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Freeform 139"/>
            <p:cNvSpPr>
              <a:spLocks/>
            </p:cNvSpPr>
            <p:nvPr/>
          </p:nvSpPr>
          <p:spPr bwMode="auto">
            <a:xfrm>
              <a:off x="2933" y="1528"/>
              <a:ext cx="82" cy="51"/>
            </a:xfrm>
            <a:custGeom>
              <a:avLst/>
              <a:gdLst>
                <a:gd name="T0" fmla="*/ 75 w 82"/>
                <a:gd name="T1" fmla="*/ 6 h 51"/>
                <a:gd name="T2" fmla="*/ 75 w 82"/>
                <a:gd name="T3" fmla="*/ 17 h 51"/>
                <a:gd name="T4" fmla="*/ 82 w 82"/>
                <a:gd name="T5" fmla="*/ 29 h 51"/>
                <a:gd name="T6" fmla="*/ 75 w 82"/>
                <a:gd name="T7" fmla="*/ 40 h 51"/>
                <a:gd name="T8" fmla="*/ 60 w 82"/>
                <a:gd name="T9" fmla="*/ 45 h 51"/>
                <a:gd name="T10" fmla="*/ 52 w 82"/>
                <a:gd name="T11" fmla="*/ 51 h 51"/>
                <a:gd name="T12" fmla="*/ 15 w 82"/>
                <a:gd name="T13" fmla="*/ 51 h 51"/>
                <a:gd name="T14" fmla="*/ 0 w 82"/>
                <a:gd name="T15" fmla="*/ 40 h 51"/>
                <a:gd name="T16" fmla="*/ 0 w 82"/>
                <a:gd name="T17" fmla="*/ 29 h 51"/>
                <a:gd name="T18" fmla="*/ 7 w 82"/>
                <a:gd name="T19" fmla="*/ 17 h 51"/>
                <a:gd name="T20" fmla="*/ 15 w 82"/>
                <a:gd name="T21" fmla="*/ 12 h 51"/>
                <a:gd name="T22" fmla="*/ 30 w 82"/>
                <a:gd name="T23" fmla="*/ 6 h 51"/>
                <a:gd name="T24" fmla="*/ 37 w 82"/>
                <a:gd name="T25" fmla="*/ 6 h 51"/>
                <a:gd name="T26" fmla="*/ 45 w 82"/>
                <a:gd name="T27" fmla="*/ 0 h 51"/>
                <a:gd name="T28" fmla="*/ 67 w 82"/>
                <a:gd name="T29" fmla="*/ 0 h 51"/>
                <a:gd name="T30" fmla="*/ 75 w 82"/>
                <a:gd name="T31" fmla="*/ 6 h 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2"/>
                <a:gd name="T49" fmla="*/ 0 h 51"/>
                <a:gd name="T50" fmla="*/ 82 w 82"/>
                <a:gd name="T51" fmla="*/ 51 h 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2" h="51">
                  <a:moveTo>
                    <a:pt x="75" y="6"/>
                  </a:moveTo>
                  <a:lnTo>
                    <a:pt x="75" y="17"/>
                  </a:lnTo>
                  <a:lnTo>
                    <a:pt x="82" y="29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52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29"/>
                  </a:lnTo>
                  <a:lnTo>
                    <a:pt x="7" y="17"/>
                  </a:lnTo>
                  <a:lnTo>
                    <a:pt x="15" y="12"/>
                  </a:lnTo>
                  <a:lnTo>
                    <a:pt x="30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67" y="0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Freeform 140"/>
            <p:cNvSpPr>
              <a:spLocks/>
            </p:cNvSpPr>
            <p:nvPr/>
          </p:nvSpPr>
          <p:spPr bwMode="auto">
            <a:xfrm>
              <a:off x="2241" y="1562"/>
              <a:ext cx="346" cy="260"/>
            </a:xfrm>
            <a:custGeom>
              <a:avLst/>
              <a:gdLst>
                <a:gd name="T0" fmla="*/ 346 w 346"/>
                <a:gd name="T1" fmla="*/ 231 h 260"/>
                <a:gd name="T2" fmla="*/ 346 w 346"/>
                <a:gd name="T3" fmla="*/ 243 h 260"/>
                <a:gd name="T4" fmla="*/ 323 w 346"/>
                <a:gd name="T5" fmla="*/ 260 h 260"/>
                <a:gd name="T6" fmla="*/ 316 w 346"/>
                <a:gd name="T7" fmla="*/ 260 h 260"/>
                <a:gd name="T8" fmla="*/ 271 w 346"/>
                <a:gd name="T9" fmla="*/ 226 h 260"/>
                <a:gd name="T10" fmla="*/ 248 w 346"/>
                <a:gd name="T11" fmla="*/ 215 h 260"/>
                <a:gd name="T12" fmla="*/ 233 w 346"/>
                <a:gd name="T13" fmla="*/ 198 h 260"/>
                <a:gd name="T14" fmla="*/ 218 w 346"/>
                <a:gd name="T15" fmla="*/ 186 h 260"/>
                <a:gd name="T16" fmla="*/ 195 w 346"/>
                <a:gd name="T17" fmla="*/ 175 h 260"/>
                <a:gd name="T18" fmla="*/ 75 w 346"/>
                <a:gd name="T19" fmla="*/ 85 h 260"/>
                <a:gd name="T20" fmla="*/ 60 w 346"/>
                <a:gd name="T21" fmla="*/ 68 h 260"/>
                <a:gd name="T22" fmla="*/ 45 w 346"/>
                <a:gd name="T23" fmla="*/ 57 h 260"/>
                <a:gd name="T24" fmla="*/ 22 w 346"/>
                <a:gd name="T25" fmla="*/ 45 h 260"/>
                <a:gd name="T26" fmla="*/ 15 w 346"/>
                <a:gd name="T27" fmla="*/ 45 h 260"/>
                <a:gd name="T28" fmla="*/ 7 w 346"/>
                <a:gd name="T29" fmla="*/ 34 h 260"/>
                <a:gd name="T30" fmla="*/ 7 w 346"/>
                <a:gd name="T31" fmla="*/ 28 h 260"/>
                <a:gd name="T32" fmla="*/ 0 w 346"/>
                <a:gd name="T33" fmla="*/ 23 h 260"/>
                <a:gd name="T34" fmla="*/ 0 w 346"/>
                <a:gd name="T35" fmla="*/ 11 h 260"/>
                <a:gd name="T36" fmla="*/ 7 w 346"/>
                <a:gd name="T37" fmla="*/ 6 h 260"/>
                <a:gd name="T38" fmla="*/ 15 w 346"/>
                <a:gd name="T39" fmla="*/ 6 h 260"/>
                <a:gd name="T40" fmla="*/ 22 w 346"/>
                <a:gd name="T41" fmla="*/ 0 h 260"/>
                <a:gd name="T42" fmla="*/ 45 w 346"/>
                <a:gd name="T43" fmla="*/ 0 h 260"/>
                <a:gd name="T44" fmla="*/ 346 w 346"/>
                <a:gd name="T45" fmla="*/ 231 h 26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260"/>
                <a:gd name="T71" fmla="*/ 346 w 346"/>
                <a:gd name="T72" fmla="*/ 260 h 26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260">
                  <a:moveTo>
                    <a:pt x="346" y="231"/>
                  </a:moveTo>
                  <a:lnTo>
                    <a:pt x="346" y="243"/>
                  </a:lnTo>
                  <a:lnTo>
                    <a:pt x="323" y="260"/>
                  </a:lnTo>
                  <a:lnTo>
                    <a:pt x="316" y="260"/>
                  </a:lnTo>
                  <a:lnTo>
                    <a:pt x="271" y="226"/>
                  </a:lnTo>
                  <a:lnTo>
                    <a:pt x="248" y="215"/>
                  </a:lnTo>
                  <a:lnTo>
                    <a:pt x="233" y="198"/>
                  </a:lnTo>
                  <a:lnTo>
                    <a:pt x="218" y="186"/>
                  </a:lnTo>
                  <a:lnTo>
                    <a:pt x="195" y="175"/>
                  </a:lnTo>
                  <a:lnTo>
                    <a:pt x="75" y="85"/>
                  </a:lnTo>
                  <a:lnTo>
                    <a:pt x="60" y="68"/>
                  </a:lnTo>
                  <a:lnTo>
                    <a:pt x="45" y="57"/>
                  </a:lnTo>
                  <a:lnTo>
                    <a:pt x="22" y="45"/>
                  </a:lnTo>
                  <a:lnTo>
                    <a:pt x="15" y="45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346" y="23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Freeform 141"/>
            <p:cNvSpPr>
              <a:spLocks/>
            </p:cNvSpPr>
            <p:nvPr/>
          </p:nvSpPr>
          <p:spPr bwMode="auto">
            <a:xfrm>
              <a:off x="1354" y="1573"/>
              <a:ext cx="112" cy="63"/>
            </a:xfrm>
            <a:custGeom>
              <a:avLst/>
              <a:gdLst>
                <a:gd name="T0" fmla="*/ 112 w 112"/>
                <a:gd name="T1" fmla="*/ 23 h 63"/>
                <a:gd name="T2" fmla="*/ 112 w 112"/>
                <a:gd name="T3" fmla="*/ 29 h 63"/>
                <a:gd name="T4" fmla="*/ 105 w 112"/>
                <a:gd name="T5" fmla="*/ 34 h 63"/>
                <a:gd name="T6" fmla="*/ 105 w 112"/>
                <a:gd name="T7" fmla="*/ 40 h 63"/>
                <a:gd name="T8" fmla="*/ 97 w 112"/>
                <a:gd name="T9" fmla="*/ 46 h 63"/>
                <a:gd name="T10" fmla="*/ 97 w 112"/>
                <a:gd name="T11" fmla="*/ 51 h 63"/>
                <a:gd name="T12" fmla="*/ 82 w 112"/>
                <a:gd name="T13" fmla="*/ 63 h 63"/>
                <a:gd name="T14" fmla="*/ 52 w 112"/>
                <a:gd name="T15" fmla="*/ 63 h 63"/>
                <a:gd name="T16" fmla="*/ 45 w 112"/>
                <a:gd name="T17" fmla="*/ 57 h 63"/>
                <a:gd name="T18" fmla="*/ 37 w 112"/>
                <a:gd name="T19" fmla="*/ 57 h 63"/>
                <a:gd name="T20" fmla="*/ 22 w 112"/>
                <a:gd name="T21" fmla="*/ 51 h 63"/>
                <a:gd name="T22" fmla="*/ 0 w 112"/>
                <a:gd name="T23" fmla="*/ 34 h 63"/>
                <a:gd name="T24" fmla="*/ 0 w 112"/>
                <a:gd name="T25" fmla="*/ 23 h 63"/>
                <a:gd name="T26" fmla="*/ 15 w 112"/>
                <a:gd name="T27" fmla="*/ 12 h 63"/>
                <a:gd name="T28" fmla="*/ 22 w 112"/>
                <a:gd name="T29" fmla="*/ 17 h 63"/>
                <a:gd name="T30" fmla="*/ 45 w 112"/>
                <a:gd name="T31" fmla="*/ 0 h 63"/>
                <a:gd name="T32" fmla="*/ 82 w 112"/>
                <a:gd name="T33" fmla="*/ 0 h 63"/>
                <a:gd name="T34" fmla="*/ 112 w 112"/>
                <a:gd name="T35" fmla="*/ 23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63"/>
                <a:gd name="T56" fmla="*/ 112 w 112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63">
                  <a:moveTo>
                    <a:pt x="112" y="23"/>
                  </a:moveTo>
                  <a:lnTo>
                    <a:pt x="112" y="29"/>
                  </a:lnTo>
                  <a:lnTo>
                    <a:pt x="105" y="34"/>
                  </a:lnTo>
                  <a:lnTo>
                    <a:pt x="105" y="40"/>
                  </a:lnTo>
                  <a:lnTo>
                    <a:pt x="97" y="46"/>
                  </a:lnTo>
                  <a:lnTo>
                    <a:pt x="97" y="51"/>
                  </a:lnTo>
                  <a:lnTo>
                    <a:pt x="82" y="63"/>
                  </a:lnTo>
                  <a:lnTo>
                    <a:pt x="52" y="63"/>
                  </a:lnTo>
                  <a:lnTo>
                    <a:pt x="45" y="57"/>
                  </a:lnTo>
                  <a:lnTo>
                    <a:pt x="37" y="57"/>
                  </a:lnTo>
                  <a:lnTo>
                    <a:pt x="22" y="51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22" y="17"/>
                  </a:lnTo>
                  <a:lnTo>
                    <a:pt x="45" y="0"/>
                  </a:lnTo>
                  <a:lnTo>
                    <a:pt x="82" y="0"/>
                  </a:lnTo>
                  <a:lnTo>
                    <a:pt x="112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Freeform 142"/>
            <p:cNvSpPr>
              <a:spLocks/>
            </p:cNvSpPr>
            <p:nvPr/>
          </p:nvSpPr>
          <p:spPr bwMode="auto">
            <a:xfrm>
              <a:off x="1436" y="1573"/>
              <a:ext cx="151" cy="514"/>
            </a:xfrm>
            <a:custGeom>
              <a:avLst/>
              <a:gdLst>
                <a:gd name="T0" fmla="*/ 151 w 151"/>
                <a:gd name="T1" fmla="*/ 17 h 514"/>
                <a:gd name="T2" fmla="*/ 128 w 151"/>
                <a:gd name="T3" fmla="*/ 79 h 514"/>
                <a:gd name="T4" fmla="*/ 113 w 151"/>
                <a:gd name="T5" fmla="*/ 136 h 514"/>
                <a:gd name="T6" fmla="*/ 98 w 151"/>
                <a:gd name="T7" fmla="*/ 198 h 514"/>
                <a:gd name="T8" fmla="*/ 83 w 151"/>
                <a:gd name="T9" fmla="*/ 260 h 514"/>
                <a:gd name="T10" fmla="*/ 75 w 151"/>
                <a:gd name="T11" fmla="*/ 316 h 514"/>
                <a:gd name="T12" fmla="*/ 60 w 151"/>
                <a:gd name="T13" fmla="*/ 378 h 514"/>
                <a:gd name="T14" fmla="*/ 53 w 151"/>
                <a:gd name="T15" fmla="*/ 440 h 514"/>
                <a:gd name="T16" fmla="*/ 45 w 151"/>
                <a:gd name="T17" fmla="*/ 502 h 514"/>
                <a:gd name="T18" fmla="*/ 45 w 151"/>
                <a:gd name="T19" fmla="*/ 508 h 514"/>
                <a:gd name="T20" fmla="*/ 38 w 151"/>
                <a:gd name="T21" fmla="*/ 508 h 514"/>
                <a:gd name="T22" fmla="*/ 30 w 151"/>
                <a:gd name="T23" fmla="*/ 514 h 514"/>
                <a:gd name="T24" fmla="*/ 0 w 151"/>
                <a:gd name="T25" fmla="*/ 514 h 514"/>
                <a:gd name="T26" fmla="*/ 0 w 151"/>
                <a:gd name="T27" fmla="*/ 457 h 514"/>
                <a:gd name="T28" fmla="*/ 8 w 151"/>
                <a:gd name="T29" fmla="*/ 401 h 514"/>
                <a:gd name="T30" fmla="*/ 15 w 151"/>
                <a:gd name="T31" fmla="*/ 344 h 514"/>
                <a:gd name="T32" fmla="*/ 23 w 151"/>
                <a:gd name="T33" fmla="*/ 294 h 514"/>
                <a:gd name="T34" fmla="*/ 38 w 151"/>
                <a:gd name="T35" fmla="*/ 237 h 514"/>
                <a:gd name="T36" fmla="*/ 53 w 151"/>
                <a:gd name="T37" fmla="*/ 181 h 514"/>
                <a:gd name="T38" fmla="*/ 68 w 151"/>
                <a:gd name="T39" fmla="*/ 130 h 514"/>
                <a:gd name="T40" fmla="*/ 83 w 151"/>
                <a:gd name="T41" fmla="*/ 79 h 514"/>
                <a:gd name="T42" fmla="*/ 83 w 151"/>
                <a:gd name="T43" fmla="*/ 57 h 514"/>
                <a:gd name="T44" fmla="*/ 90 w 151"/>
                <a:gd name="T45" fmla="*/ 46 h 514"/>
                <a:gd name="T46" fmla="*/ 90 w 151"/>
                <a:gd name="T47" fmla="*/ 23 h 514"/>
                <a:gd name="T48" fmla="*/ 98 w 151"/>
                <a:gd name="T49" fmla="*/ 12 h 514"/>
                <a:gd name="T50" fmla="*/ 106 w 151"/>
                <a:gd name="T51" fmla="*/ 6 h 514"/>
                <a:gd name="T52" fmla="*/ 121 w 151"/>
                <a:gd name="T53" fmla="*/ 0 h 514"/>
                <a:gd name="T54" fmla="*/ 128 w 151"/>
                <a:gd name="T55" fmla="*/ 0 h 514"/>
                <a:gd name="T56" fmla="*/ 151 w 151"/>
                <a:gd name="T57" fmla="*/ 17 h 51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51"/>
                <a:gd name="T88" fmla="*/ 0 h 514"/>
                <a:gd name="T89" fmla="*/ 151 w 151"/>
                <a:gd name="T90" fmla="*/ 514 h 51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51" h="514">
                  <a:moveTo>
                    <a:pt x="151" y="17"/>
                  </a:moveTo>
                  <a:lnTo>
                    <a:pt x="128" y="79"/>
                  </a:lnTo>
                  <a:lnTo>
                    <a:pt x="113" y="136"/>
                  </a:lnTo>
                  <a:lnTo>
                    <a:pt x="98" y="198"/>
                  </a:lnTo>
                  <a:lnTo>
                    <a:pt x="83" y="260"/>
                  </a:lnTo>
                  <a:lnTo>
                    <a:pt x="75" y="316"/>
                  </a:lnTo>
                  <a:lnTo>
                    <a:pt x="60" y="378"/>
                  </a:lnTo>
                  <a:lnTo>
                    <a:pt x="53" y="440"/>
                  </a:lnTo>
                  <a:lnTo>
                    <a:pt x="45" y="502"/>
                  </a:lnTo>
                  <a:lnTo>
                    <a:pt x="45" y="508"/>
                  </a:lnTo>
                  <a:lnTo>
                    <a:pt x="38" y="508"/>
                  </a:lnTo>
                  <a:lnTo>
                    <a:pt x="30" y="514"/>
                  </a:lnTo>
                  <a:lnTo>
                    <a:pt x="0" y="514"/>
                  </a:lnTo>
                  <a:lnTo>
                    <a:pt x="0" y="457"/>
                  </a:lnTo>
                  <a:lnTo>
                    <a:pt x="8" y="401"/>
                  </a:lnTo>
                  <a:lnTo>
                    <a:pt x="15" y="344"/>
                  </a:lnTo>
                  <a:lnTo>
                    <a:pt x="23" y="294"/>
                  </a:lnTo>
                  <a:lnTo>
                    <a:pt x="38" y="237"/>
                  </a:lnTo>
                  <a:lnTo>
                    <a:pt x="53" y="181"/>
                  </a:lnTo>
                  <a:lnTo>
                    <a:pt x="68" y="130"/>
                  </a:lnTo>
                  <a:lnTo>
                    <a:pt x="83" y="79"/>
                  </a:lnTo>
                  <a:lnTo>
                    <a:pt x="83" y="57"/>
                  </a:lnTo>
                  <a:lnTo>
                    <a:pt x="90" y="46"/>
                  </a:lnTo>
                  <a:lnTo>
                    <a:pt x="90" y="23"/>
                  </a:lnTo>
                  <a:lnTo>
                    <a:pt x="98" y="12"/>
                  </a:lnTo>
                  <a:lnTo>
                    <a:pt x="106" y="6"/>
                  </a:lnTo>
                  <a:lnTo>
                    <a:pt x="121" y="0"/>
                  </a:lnTo>
                  <a:lnTo>
                    <a:pt x="128" y="0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Freeform 143"/>
            <p:cNvSpPr>
              <a:spLocks/>
            </p:cNvSpPr>
            <p:nvPr/>
          </p:nvSpPr>
          <p:spPr bwMode="auto">
            <a:xfrm>
              <a:off x="1902" y="1579"/>
              <a:ext cx="98" cy="62"/>
            </a:xfrm>
            <a:custGeom>
              <a:avLst/>
              <a:gdLst>
                <a:gd name="T0" fmla="*/ 98 w 98"/>
                <a:gd name="T1" fmla="*/ 34 h 62"/>
                <a:gd name="T2" fmla="*/ 98 w 98"/>
                <a:gd name="T3" fmla="*/ 40 h 62"/>
                <a:gd name="T4" fmla="*/ 91 w 98"/>
                <a:gd name="T5" fmla="*/ 51 h 62"/>
                <a:gd name="T6" fmla="*/ 76 w 98"/>
                <a:gd name="T7" fmla="*/ 62 h 62"/>
                <a:gd name="T8" fmla="*/ 53 w 98"/>
                <a:gd name="T9" fmla="*/ 62 h 62"/>
                <a:gd name="T10" fmla="*/ 46 w 98"/>
                <a:gd name="T11" fmla="*/ 57 h 62"/>
                <a:gd name="T12" fmla="*/ 31 w 98"/>
                <a:gd name="T13" fmla="*/ 57 h 62"/>
                <a:gd name="T14" fmla="*/ 0 w 98"/>
                <a:gd name="T15" fmla="*/ 34 h 62"/>
                <a:gd name="T16" fmla="*/ 8 w 98"/>
                <a:gd name="T17" fmla="*/ 28 h 62"/>
                <a:gd name="T18" fmla="*/ 8 w 98"/>
                <a:gd name="T19" fmla="*/ 17 h 62"/>
                <a:gd name="T20" fmla="*/ 15 w 98"/>
                <a:gd name="T21" fmla="*/ 11 h 62"/>
                <a:gd name="T22" fmla="*/ 23 w 98"/>
                <a:gd name="T23" fmla="*/ 11 h 62"/>
                <a:gd name="T24" fmla="*/ 38 w 98"/>
                <a:gd name="T25" fmla="*/ 0 h 62"/>
                <a:gd name="T26" fmla="*/ 46 w 98"/>
                <a:gd name="T27" fmla="*/ 0 h 62"/>
                <a:gd name="T28" fmla="*/ 53 w 98"/>
                <a:gd name="T29" fmla="*/ 6 h 62"/>
                <a:gd name="T30" fmla="*/ 61 w 98"/>
                <a:gd name="T31" fmla="*/ 6 h 62"/>
                <a:gd name="T32" fmla="*/ 76 w 98"/>
                <a:gd name="T33" fmla="*/ 11 h 62"/>
                <a:gd name="T34" fmla="*/ 76 w 98"/>
                <a:gd name="T35" fmla="*/ 17 h 62"/>
                <a:gd name="T36" fmla="*/ 98 w 98"/>
                <a:gd name="T37" fmla="*/ 34 h 6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8"/>
                <a:gd name="T58" fmla="*/ 0 h 62"/>
                <a:gd name="T59" fmla="*/ 98 w 98"/>
                <a:gd name="T60" fmla="*/ 62 h 6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8" h="62">
                  <a:moveTo>
                    <a:pt x="98" y="34"/>
                  </a:moveTo>
                  <a:lnTo>
                    <a:pt x="98" y="40"/>
                  </a:lnTo>
                  <a:lnTo>
                    <a:pt x="91" y="51"/>
                  </a:lnTo>
                  <a:lnTo>
                    <a:pt x="76" y="62"/>
                  </a:lnTo>
                  <a:lnTo>
                    <a:pt x="53" y="62"/>
                  </a:lnTo>
                  <a:lnTo>
                    <a:pt x="46" y="57"/>
                  </a:lnTo>
                  <a:lnTo>
                    <a:pt x="31" y="57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15" y="11"/>
                  </a:lnTo>
                  <a:lnTo>
                    <a:pt x="23" y="11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76" y="11"/>
                  </a:lnTo>
                  <a:lnTo>
                    <a:pt x="76" y="17"/>
                  </a:lnTo>
                  <a:lnTo>
                    <a:pt x="98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Freeform 144"/>
            <p:cNvSpPr>
              <a:spLocks/>
            </p:cNvSpPr>
            <p:nvPr/>
          </p:nvSpPr>
          <p:spPr bwMode="auto">
            <a:xfrm>
              <a:off x="1790" y="1585"/>
              <a:ext cx="165" cy="462"/>
            </a:xfrm>
            <a:custGeom>
              <a:avLst/>
              <a:gdLst>
                <a:gd name="T0" fmla="*/ 60 w 165"/>
                <a:gd name="T1" fmla="*/ 62 h 462"/>
                <a:gd name="T2" fmla="*/ 75 w 165"/>
                <a:gd name="T3" fmla="*/ 107 h 462"/>
                <a:gd name="T4" fmla="*/ 90 w 165"/>
                <a:gd name="T5" fmla="*/ 158 h 462"/>
                <a:gd name="T6" fmla="*/ 97 w 165"/>
                <a:gd name="T7" fmla="*/ 203 h 462"/>
                <a:gd name="T8" fmla="*/ 112 w 165"/>
                <a:gd name="T9" fmla="*/ 254 h 462"/>
                <a:gd name="T10" fmla="*/ 127 w 165"/>
                <a:gd name="T11" fmla="*/ 299 h 462"/>
                <a:gd name="T12" fmla="*/ 143 w 165"/>
                <a:gd name="T13" fmla="*/ 349 h 462"/>
                <a:gd name="T14" fmla="*/ 150 w 165"/>
                <a:gd name="T15" fmla="*/ 400 h 462"/>
                <a:gd name="T16" fmla="*/ 165 w 165"/>
                <a:gd name="T17" fmla="*/ 445 h 462"/>
                <a:gd name="T18" fmla="*/ 165 w 165"/>
                <a:gd name="T19" fmla="*/ 457 h 462"/>
                <a:gd name="T20" fmla="*/ 158 w 165"/>
                <a:gd name="T21" fmla="*/ 462 h 462"/>
                <a:gd name="T22" fmla="*/ 112 w 165"/>
                <a:gd name="T23" fmla="*/ 462 h 462"/>
                <a:gd name="T24" fmla="*/ 105 w 165"/>
                <a:gd name="T25" fmla="*/ 406 h 462"/>
                <a:gd name="T26" fmla="*/ 90 w 165"/>
                <a:gd name="T27" fmla="*/ 349 h 462"/>
                <a:gd name="T28" fmla="*/ 67 w 165"/>
                <a:gd name="T29" fmla="*/ 293 h 462"/>
                <a:gd name="T30" fmla="*/ 60 w 165"/>
                <a:gd name="T31" fmla="*/ 237 h 462"/>
                <a:gd name="T32" fmla="*/ 37 w 165"/>
                <a:gd name="T33" fmla="*/ 180 h 462"/>
                <a:gd name="T34" fmla="*/ 22 w 165"/>
                <a:gd name="T35" fmla="*/ 129 h 462"/>
                <a:gd name="T36" fmla="*/ 15 w 165"/>
                <a:gd name="T37" fmla="*/ 73 h 462"/>
                <a:gd name="T38" fmla="*/ 0 w 165"/>
                <a:gd name="T39" fmla="*/ 17 h 462"/>
                <a:gd name="T40" fmla="*/ 0 w 165"/>
                <a:gd name="T41" fmla="*/ 11 h 462"/>
                <a:gd name="T42" fmla="*/ 7 w 165"/>
                <a:gd name="T43" fmla="*/ 5 h 462"/>
                <a:gd name="T44" fmla="*/ 15 w 165"/>
                <a:gd name="T45" fmla="*/ 5 h 462"/>
                <a:gd name="T46" fmla="*/ 22 w 165"/>
                <a:gd name="T47" fmla="*/ 0 h 462"/>
                <a:gd name="T48" fmla="*/ 37 w 165"/>
                <a:gd name="T49" fmla="*/ 0 h 462"/>
                <a:gd name="T50" fmla="*/ 52 w 165"/>
                <a:gd name="T51" fmla="*/ 11 h 462"/>
                <a:gd name="T52" fmla="*/ 52 w 165"/>
                <a:gd name="T53" fmla="*/ 28 h 462"/>
                <a:gd name="T54" fmla="*/ 60 w 165"/>
                <a:gd name="T55" fmla="*/ 45 h 462"/>
                <a:gd name="T56" fmla="*/ 60 w 165"/>
                <a:gd name="T57" fmla="*/ 62 h 4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462"/>
                <a:gd name="T89" fmla="*/ 165 w 165"/>
                <a:gd name="T90" fmla="*/ 462 h 4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462">
                  <a:moveTo>
                    <a:pt x="60" y="62"/>
                  </a:moveTo>
                  <a:lnTo>
                    <a:pt x="75" y="107"/>
                  </a:lnTo>
                  <a:lnTo>
                    <a:pt x="90" y="158"/>
                  </a:lnTo>
                  <a:lnTo>
                    <a:pt x="97" y="203"/>
                  </a:lnTo>
                  <a:lnTo>
                    <a:pt x="112" y="254"/>
                  </a:lnTo>
                  <a:lnTo>
                    <a:pt x="127" y="299"/>
                  </a:lnTo>
                  <a:lnTo>
                    <a:pt x="143" y="349"/>
                  </a:lnTo>
                  <a:lnTo>
                    <a:pt x="150" y="400"/>
                  </a:lnTo>
                  <a:lnTo>
                    <a:pt x="165" y="445"/>
                  </a:lnTo>
                  <a:lnTo>
                    <a:pt x="165" y="457"/>
                  </a:lnTo>
                  <a:lnTo>
                    <a:pt x="158" y="462"/>
                  </a:lnTo>
                  <a:lnTo>
                    <a:pt x="112" y="462"/>
                  </a:lnTo>
                  <a:lnTo>
                    <a:pt x="105" y="406"/>
                  </a:lnTo>
                  <a:lnTo>
                    <a:pt x="90" y="349"/>
                  </a:lnTo>
                  <a:lnTo>
                    <a:pt x="67" y="293"/>
                  </a:lnTo>
                  <a:lnTo>
                    <a:pt x="60" y="237"/>
                  </a:lnTo>
                  <a:lnTo>
                    <a:pt x="37" y="180"/>
                  </a:lnTo>
                  <a:lnTo>
                    <a:pt x="22" y="129"/>
                  </a:lnTo>
                  <a:lnTo>
                    <a:pt x="15" y="7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7" y="5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37" y="0"/>
                  </a:lnTo>
                  <a:lnTo>
                    <a:pt x="52" y="11"/>
                  </a:lnTo>
                  <a:lnTo>
                    <a:pt x="52" y="28"/>
                  </a:lnTo>
                  <a:lnTo>
                    <a:pt x="60" y="45"/>
                  </a:lnTo>
                  <a:lnTo>
                    <a:pt x="60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9" name="Freeform 145"/>
            <p:cNvSpPr>
              <a:spLocks/>
            </p:cNvSpPr>
            <p:nvPr/>
          </p:nvSpPr>
          <p:spPr bwMode="auto">
            <a:xfrm>
              <a:off x="1624" y="1607"/>
              <a:ext cx="90" cy="62"/>
            </a:xfrm>
            <a:custGeom>
              <a:avLst/>
              <a:gdLst>
                <a:gd name="T0" fmla="*/ 90 w 90"/>
                <a:gd name="T1" fmla="*/ 17 h 62"/>
                <a:gd name="T2" fmla="*/ 90 w 90"/>
                <a:gd name="T3" fmla="*/ 29 h 62"/>
                <a:gd name="T4" fmla="*/ 83 w 90"/>
                <a:gd name="T5" fmla="*/ 40 h 62"/>
                <a:gd name="T6" fmla="*/ 53 w 90"/>
                <a:gd name="T7" fmla="*/ 62 h 62"/>
                <a:gd name="T8" fmla="*/ 45 w 90"/>
                <a:gd name="T9" fmla="*/ 62 h 62"/>
                <a:gd name="T10" fmla="*/ 38 w 90"/>
                <a:gd name="T11" fmla="*/ 57 h 62"/>
                <a:gd name="T12" fmla="*/ 30 w 90"/>
                <a:gd name="T13" fmla="*/ 57 h 62"/>
                <a:gd name="T14" fmla="*/ 8 w 90"/>
                <a:gd name="T15" fmla="*/ 40 h 62"/>
                <a:gd name="T16" fmla="*/ 0 w 90"/>
                <a:gd name="T17" fmla="*/ 40 h 62"/>
                <a:gd name="T18" fmla="*/ 8 w 90"/>
                <a:gd name="T19" fmla="*/ 29 h 62"/>
                <a:gd name="T20" fmla="*/ 15 w 90"/>
                <a:gd name="T21" fmla="*/ 17 h 62"/>
                <a:gd name="T22" fmla="*/ 15 w 90"/>
                <a:gd name="T23" fmla="*/ 12 h 62"/>
                <a:gd name="T24" fmla="*/ 30 w 90"/>
                <a:gd name="T25" fmla="*/ 0 h 62"/>
                <a:gd name="T26" fmla="*/ 68 w 90"/>
                <a:gd name="T27" fmla="*/ 0 h 62"/>
                <a:gd name="T28" fmla="*/ 90 w 90"/>
                <a:gd name="T29" fmla="*/ 17 h 6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0"/>
                <a:gd name="T46" fmla="*/ 0 h 62"/>
                <a:gd name="T47" fmla="*/ 90 w 90"/>
                <a:gd name="T48" fmla="*/ 62 h 6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0" h="62">
                  <a:moveTo>
                    <a:pt x="90" y="17"/>
                  </a:moveTo>
                  <a:lnTo>
                    <a:pt x="90" y="29"/>
                  </a:lnTo>
                  <a:lnTo>
                    <a:pt x="83" y="40"/>
                  </a:lnTo>
                  <a:lnTo>
                    <a:pt x="53" y="62"/>
                  </a:lnTo>
                  <a:lnTo>
                    <a:pt x="45" y="62"/>
                  </a:lnTo>
                  <a:lnTo>
                    <a:pt x="38" y="57"/>
                  </a:lnTo>
                  <a:lnTo>
                    <a:pt x="30" y="57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8" y="29"/>
                  </a:lnTo>
                  <a:lnTo>
                    <a:pt x="15" y="17"/>
                  </a:lnTo>
                  <a:lnTo>
                    <a:pt x="15" y="12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90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Freeform 146"/>
            <p:cNvSpPr>
              <a:spLocks/>
            </p:cNvSpPr>
            <p:nvPr/>
          </p:nvSpPr>
          <p:spPr bwMode="auto">
            <a:xfrm>
              <a:off x="767" y="1613"/>
              <a:ext cx="316" cy="259"/>
            </a:xfrm>
            <a:custGeom>
              <a:avLst/>
              <a:gdLst>
                <a:gd name="T0" fmla="*/ 316 w 316"/>
                <a:gd name="T1" fmla="*/ 11 h 259"/>
                <a:gd name="T2" fmla="*/ 316 w 316"/>
                <a:gd name="T3" fmla="*/ 23 h 259"/>
                <a:gd name="T4" fmla="*/ 263 w 316"/>
                <a:gd name="T5" fmla="*/ 62 h 259"/>
                <a:gd name="T6" fmla="*/ 256 w 316"/>
                <a:gd name="T7" fmla="*/ 79 h 259"/>
                <a:gd name="T8" fmla="*/ 196 w 316"/>
                <a:gd name="T9" fmla="*/ 124 h 259"/>
                <a:gd name="T10" fmla="*/ 180 w 316"/>
                <a:gd name="T11" fmla="*/ 141 h 259"/>
                <a:gd name="T12" fmla="*/ 173 w 316"/>
                <a:gd name="T13" fmla="*/ 152 h 259"/>
                <a:gd name="T14" fmla="*/ 128 w 316"/>
                <a:gd name="T15" fmla="*/ 186 h 259"/>
                <a:gd name="T16" fmla="*/ 113 w 316"/>
                <a:gd name="T17" fmla="*/ 203 h 259"/>
                <a:gd name="T18" fmla="*/ 98 w 316"/>
                <a:gd name="T19" fmla="*/ 209 h 259"/>
                <a:gd name="T20" fmla="*/ 90 w 316"/>
                <a:gd name="T21" fmla="*/ 226 h 259"/>
                <a:gd name="T22" fmla="*/ 68 w 316"/>
                <a:gd name="T23" fmla="*/ 237 h 259"/>
                <a:gd name="T24" fmla="*/ 53 w 316"/>
                <a:gd name="T25" fmla="*/ 248 h 259"/>
                <a:gd name="T26" fmla="*/ 45 w 316"/>
                <a:gd name="T27" fmla="*/ 259 h 259"/>
                <a:gd name="T28" fmla="*/ 30 w 316"/>
                <a:gd name="T29" fmla="*/ 259 h 259"/>
                <a:gd name="T30" fmla="*/ 23 w 316"/>
                <a:gd name="T31" fmla="*/ 254 h 259"/>
                <a:gd name="T32" fmla="*/ 15 w 316"/>
                <a:gd name="T33" fmla="*/ 254 h 259"/>
                <a:gd name="T34" fmla="*/ 0 w 316"/>
                <a:gd name="T35" fmla="*/ 242 h 259"/>
                <a:gd name="T36" fmla="*/ 38 w 316"/>
                <a:gd name="T37" fmla="*/ 214 h 259"/>
                <a:gd name="T38" fmla="*/ 53 w 316"/>
                <a:gd name="T39" fmla="*/ 197 h 259"/>
                <a:gd name="T40" fmla="*/ 68 w 316"/>
                <a:gd name="T41" fmla="*/ 180 h 259"/>
                <a:gd name="T42" fmla="*/ 90 w 316"/>
                <a:gd name="T43" fmla="*/ 169 h 259"/>
                <a:gd name="T44" fmla="*/ 105 w 316"/>
                <a:gd name="T45" fmla="*/ 152 h 259"/>
                <a:gd name="T46" fmla="*/ 120 w 316"/>
                <a:gd name="T47" fmla="*/ 141 h 259"/>
                <a:gd name="T48" fmla="*/ 135 w 316"/>
                <a:gd name="T49" fmla="*/ 124 h 259"/>
                <a:gd name="T50" fmla="*/ 158 w 316"/>
                <a:gd name="T51" fmla="*/ 107 h 259"/>
                <a:gd name="T52" fmla="*/ 173 w 316"/>
                <a:gd name="T53" fmla="*/ 90 h 259"/>
                <a:gd name="T54" fmla="*/ 188 w 316"/>
                <a:gd name="T55" fmla="*/ 79 h 259"/>
                <a:gd name="T56" fmla="*/ 203 w 316"/>
                <a:gd name="T57" fmla="*/ 62 h 259"/>
                <a:gd name="T58" fmla="*/ 218 w 316"/>
                <a:gd name="T59" fmla="*/ 45 h 259"/>
                <a:gd name="T60" fmla="*/ 241 w 316"/>
                <a:gd name="T61" fmla="*/ 34 h 259"/>
                <a:gd name="T62" fmla="*/ 256 w 316"/>
                <a:gd name="T63" fmla="*/ 17 h 259"/>
                <a:gd name="T64" fmla="*/ 271 w 316"/>
                <a:gd name="T65" fmla="*/ 0 h 259"/>
                <a:gd name="T66" fmla="*/ 301 w 316"/>
                <a:gd name="T67" fmla="*/ 0 h 259"/>
                <a:gd name="T68" fmla="*/ 316 w 316"/>
                <a:gd name="T69" fmla="*/ 11 h 25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"/>
                <a:gd name="T106" fmla="*/ 0 h 259"/>
                <a:gd name="T107" fmla="*/ 316 w 316"/>
                <a:gd name="T108" fmla="*/ 259 h 25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" h="259">
                  <a:moveTo>
                    <a:pt x="316" y="11"/>
                  </a:moveTo>
                  <a:lnTo>
                    <a:pt x="316" y="23"/>
                  </a:lnTo>
                  <a:lnTo>
                    <a:pt x="263" y="62"/>
                  </a:lnTo>
                  <a:lnTo>
                    <a:pt x="256" y="79"/>
                  </a:lnTo>
                  <a:lnTo>
                    <a:pt x="196" y="124"/>
                  </a:lnTo>
                  <a:lnTo>
                    <a:pt x="180" y="141"/>
                  </a:lnTo>
                  <a:lnTo>
                    <a:pt x="173" y="152"/>
                  </a:lnTo>
                  <a:lnTo>
                    <a:pt x="128" y="186"/>
                  </a:lnTo>
                  <a:lnTo>
                    <a:pt x="113" y="203"/>
                  </a:lnTo>
                  <a:lnTo>
                    <a:pt x="98" y="209"/>
                  </a:lnTo>
                  <a:lnTo>
                    <a:pt x="90" y="226"/>
                  </a:lnTo>
                  <a:lnTo>
                    <a:pt x="68" y="237"/>
                  </a:lnTo>
                  <a:lnTo>
                    <a:pt x="53" y="248"/>
                  </a:lnTo>
                  <a:lnTo>
                    <a:pt x="45" y="259"/>
                  </a:lnTo>
                  <a:lnTo>
                    <a:pt x="30" y="259"/>
                  </a:lnTo>
                  <a:lnTo>
                    <a:pt x="23" y="254"/>
                  </a:lnTo>
                  <a:lnTo>
                    <a:pt x="15" y="254"/>
                  </a:lnTo>
                  <a:lnTo>
                    <a:pt x="0" y="242"/>
                  </a:lnTo>
                  <a:lnTo>
                    <a:pt x="38" y="214"/>
                  </a:lnTo>
                  <a:lnTo>
                    <a:pt x="53" y="197"/>
                  </a:lnTo>
                  <a:lnTo>
                    <a:pt x="68" y="180"/>
                  </a:lnTo>
                  <a:lnTo>
                    <a:pt x="90" y="169"/>
                  </a:lnTo>
                  <a:lnTo>
                    <a:pt x="105" y="152"/>
                  </a:lnTo>
                  <a:lnTo>
                    <a:pt x="120" y="141"/>
                  </a:lnTo>
                  <a:lnTo>
                    <a:pt x="135" y="124"/>
                  </a:lnTo>
                  <a:lnTo>
                    <a:pt x="158" y="107"/>
                  </a:lnTo>
                  <a:lnTo>
                    <a:pt x="173" y="90"/>
                  </a:lnTo>
                  <a:lnTo>
                    <a:pt x="188" y="79"/>
                  </a:lnTo>
                  <a:lnTo>
                    <a:pt x="203" y="62"/>
                  </a:lnTo>
                  <a:lnTo>
                    <a:pt x="218" y="45"/>
                  </a:lnTo>
                  <a:lnTo>
                    <a:pt x="241" y="34"/>
                  </a:lnTo>
                  <a:lnTo>
                    <a:pt x="256" y="17"/>
                  </a:lnTo>
                  <a:lnTo>
                    <a:pt x="271" y="0"/>
                  </a:lnTo>
                  <a:lnTo>
                    <a:pt x="301" y="0"/>
                  </a:lnTo>
                  <a:lnTo>
                    <a:pt x="316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1" name="Freeform 147"/>
            <p:cNvSpPr>
              <a:spLocks/>
            </p:cNvSpPr>
            <p:nvPr/>
          </p:nvSpPr>
          <p:spPr bwMode="auto">
            <a:xfrm>
              <a:off x="3677" y="1647"/>
              <a:ext cx="158" cy="107"/>
            </a:xfrm>
            <a:custGeom>
              <a:avLst/>
              <a:gdLst>
                <a:gd name="T0" fmla="*/ 105 w 158"/>
                <a:gd name="T1" fmla="*/ 0 h 107"/>
                <a:gd name="T2" fmla="*/ 105 w 158"/>
                <a:gd name="T3" fmla="*/ 11 h 107"/>
                <a:gd name="T4" fmla="*/ 120 w 158"/>
                <a:gd name="T5" fmla="*/ 22 h 107"/>
                <a:gd name="T6" fmla="*/ 158 w 158"/>
                <a:gd name="T7" fmla="*/ 22 h 107"/>
                <a:gd name="T8" fmla="*/ 150 w 158"/>
                <a:gd name="T9" fmla="*/ 34 h 107"/>
                <a:gd name="T10" fmla="*/ 143 w 158"/>
                <a:gd name="T11" fmla="*/ 45 h 107"/>
                <a:gd name="T12" fmla="*/ 135 w 158"/>
                <a:gd name="T13" fmla="*/ 51 h 107"/>
                <a:gd name="T14" fmla="*/ 120 w 158"/>
                <a:gd name="T15" fmla="*/ 56 h 107"/>
                <a:gd name="T16" fmla="*/ 120 w 158"/>
                <a:gd name="T17" fmla="*/ 62 h 107"/>
                <a:gd name="T18" fmla="*/ 113 w 158"/>
                <a:gd name="T19" fmla="*/ 73 h 107"/>
                <a:gd name="T20" fmla="*/ 113 w 158"/>
                <a:gd name="T21" fmla="*/ 84 h 107"/>
                <a:gd name="T22" fmla="*/ 98 w 158"/>
                <a:gd name="T23" fmla="*/ 90 h 107"/>
                <a:gd name="T24" fmla="*/ 83 w 158"/>
                <a:gd name="T25" fmla="*/ 84 h 107"/>
                <a:gd name="T26" fmla="*/ 60 w 158"/>
                <a:gd name="T27" fmla="*/ 84 h 107"/>
                <a:gd name="T28" fmla="*/ 38 w 158"/>
                <a:gd name="T29" fmla="*/ 101 h 107"/>
                <a:gd name="T30" fmla="*/ 23 w 158"/>
                <a:gd name="T31" fmla="*/ 107 h 107"/>
                <a:gd name="T32" fmla="*/ 15 w 158"/>
                <a:gd name="T33" fmla="*/ 107 h 107"/>
                <a:gd name="T34" fmla="*/ 15 w 158"/>
                <a:gd name="T35" fmla="*/ 90 h 107"/>
                <a:gd name="T36" fmla="*/ 23 w 158"/>
                <a:gd name="T37" fmla="*/ 84 h 107"/>
                <a:gd name="T38" fmla="*/ 30 w 158"/>
                <a:gd name="T39" fmla="*/ 73 h 107"/>
                <a:gd name="T40" fmla="*/ 30 w 158"/>
                <a:gd name="T41" fmla="*/ 56 h 107"/>
                <a:gd name="T42" fmla="*/ 23 w 158"/>
                <a:gd name="T43" fmla="*/ 51 h 107"/>
                <a:gd name="T44" fmla="*/ 8 w 158"/>
                <a:gd name="T45" fmla="*/ 51 h 107"/>
                <a:gd name="T46" fmla="*/ 0 w 158"/>
                <a:gd name="T47" fmla="*/ 39 h 107"/>
                <a:gd name="T48" fmla="*/ 8 w 158"/>
                <a:gd name="T49" fmla="*/ 34 h 107"/>
                <a:gd name="T50" fmla="*/ 15 w 158"/>
                <a:gd name="T51" fmla="*/ 34 h 107"/>
                <a:gd name="T52" fmla="*/ 23 w 158"/>
                <a:gd name="T53" fmla="*/ 28 h 107"/>
                <a:gd name="T54" fmla="*/ 75 w 158"/>
                <a:gd name="T55" fmla="*/ 28 h 107"/>
                <a:gd name="T56" fmla="*/ 75 w 158"/>
                <a:gd name="T57" fmla="*/ 22 h 107"/>
                <a:gd name="T58" fmla="*/ 83 w 158"/>
                <a:gd name="T59" fmla="*/ 22 h 107"/>
                <a:gd name="T60" fmla="*/ 83 w 158"/>
                <a:gd name="T61" fmla="*/ 17 h 107"/>
                <a:gd name="T62" fmla="*/ 98 w 158"/>
                <a:gd name="T63" fmla="*/ 5 h 107"/>
                <a:gd name="T64" fmla="*/ 98 w 158"/>
                <a:gd name="T65" fmla="*/ 0 h 107"/>
                <a:gd name="T66" fmla="*/ 105 w 158"/>
                <a:gd name="T67" fmla="*/ 0 h 10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8"/>
                <a:gd name="T103" fmla="*/ 0 h 107"/>
                <a:gd name="T104" fmla="*/ 158 w 158"/>
                <a:gd name="T105" fmla="*/ 107 h 10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8" h="107">
                  <a:moveTo>
                    <a:pt x="105" y="0"/>
                  </a:moveTo>
                  <a:lnTo>
                    <a:pt x="105" y="11"/>
                  </a:lnTo>
                  <a:lnTo>
                    <a:pt x="120" y="22"/>
                  </a:lnTo>
                  <a:lnTo>
                    <a:pt x="158" y="22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35" y="51"/>
                  </a:lnTo>
                  <a:lnTo>
                    <a:pt x="120" y="56"/>
                  </a:lnTo>
                  <a:lnTo>
                    <a:pt x="120" y="62"/>
                  </a:lnTo>
                  <a:lnTo>
                    <a:pt x="113" y="73"/>
                  </a:lnTo>
                  <a:lnTo>
                    <a:pt x="113" y="84"/>
                  </a:lnTo>
                  <a:lnTo>
                    <a:pt x="98" y="90"/>
                  </a:lnTo>
                  <a:lnTo>
                    <a:pt x="83" y="84"/>
                  </a:lnTo>
                  <a:lnTo>
                    <a:pt x="60" y="84"/>
                  </a:lnTo>
                  <a:lnTo>
                    <a:pt x="38" y="101"/>
                  </a:lnTo>
                  <a:lnTo>
                    <a:pt x="23" y="107"/>
                  </a:lnTo>
                  <a:lnTo>
                    <a:pt x="15" y="107"/>
                  </a:lnTo>
                  <a:lnTo>
                    <a:pt x="15" y="90"/>
                  </a:lnTo>
                  <a:lnTo>
                    <a:pt x="23" y="84"/>
                  </a:lnTo>
                  <a:lnTo>
                    <a:pt x="30" y="73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34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75" y="28"/>
                  </a:lnTo>
                  <a:lnTo>
                    <a:pt x="75" y="22"/>
                  </a:lnTo>
                  <a:lnTo>
                    <a:pt x="83" y="22"/>
                  </a:lnTo>
                  <a:lnTo>
                    <a:pt x="83" y="17"/>
                  </a:lnTo>
                  <a:lnTo>
                    <a:pt x="98" y="5"/>
                  </a:lnTo>
                  <a:lnTo>
                    <a:pt x="98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Freeform 148"/>
            <p:cNvSpPr>
              <a:spLocks/>
            </p:cNvSpPr>
            <p:nvPr/>
          </p:nvSpPr>
          <p:spPr bwMode="auto">
            <a:xfrm>
              <a:off x="1970" y="1681"/>
              <a:ext cx="181" cy="315"/>
            </a:xfrm>
            <a:custGeom>
              <a:avLst/>
              <a:gdLst>
                <a:gd name="T0" fmla="*/ 45 w 181"/>
                <a:gd name="T1" fmla="*/ 5 h 315"/>
                <a:gd name="T2" fmla="*/ 68 w 181"/>
                <a:gd name="T3" fmla="*/ 39 h 315"/>
                <a:gd name="T4" fmla="*/ 83 w 181"/>
                <a:gd name="T5" fmla="*/ 73 h 315"/>
                <a:gd name="T6" fmla="*/ 105 w 181"/>
                <a:gd name="T7" fmla="*/ 107 h 315"/>
                <a:gd name="T8" fmla="*/ 120 w 181"/>
                <a:gd name="T9" fmla="*/ 141 h 315"/>
                <a:gd name="T10" fmla="*/ 128 w 181"/>
                <a:gd name="T11" fmla="*/ 174 h 315"/>
                <a:gd name="T12" fmla="*/ 143 w 181"/>
                <a:gd name="T13" fmla="*/ 214 h 315"/>
                <a:gd name="T14" fmla="*/ 166 w 181"/>
                <a:gd name="T15" fmla="*/ 248 h 315"/>
                <a:gd name="T16" fmla="*/ 181 w 181"/>
                <a:gd name="T17" fmla="*/ 282 h 315"/>
                <a:gd name="T18" fmla="*/ 181 w 181"/>
                <a:gd name="T19" fmla="*/ 299 h 315"/>
                <a:gd name="T20" fmla="*/ 173 w 181"/>
                <a:gd name="T21" fmla="*/ 299 h 315"/>
                <a:gd name="T22" fmla="*/ 151 w 181"/>
                <a:gd name="T23" fmla="*/ 315 h 315"/>
                <a:gd name="T24" fmla="*/ 128 w 181"/>
                <a:gd name="T25" fmla="*/ 315 h 315"/>
                <a:gd name="T26" fmla="*/ 128 w 181"/>
                <a:gd name="T27" fmla="*/ 310 h 315"/>
                <a:gd name="T28" fmla="*/ 135 w 181"/>
                <a:gd name="T29" fmla="*/ 304 h 315"/>
                <a:gd name="T30" fmla="*/ 120 w 181"/>
                <a:gd name="T31" fmla="*/ 270 h 315"/>
                <a:gd name="T32" fmla="*/ 105 w 181"/>
                <a:gd name="T33" fmla="*/ 236 h 315"/>
                <a:gd name="T34" fmla="*/ 90 w 181"/>
                <a:gd name="T35" fmla="*/ 203 h 315"/>
                <a:gd name="T36" fmla="*/ 75 w 181"/>
                <a:gd name="T37" fmla="*/ 169 h 315"/>
                <a:gd name="T38" fmla="*/ 60 w 181"/>
                <a:gd name="T39" fmla="*/ 141 h 315"/>
                <a:gd name="T40" fmla="*/ 45 w 181"/>
                <a:gd name="T41" fmla="*/ 107 h 315"/>
                <a:gd name="T42" fmla="*/ 23 w 181"/>
                <a:gd name="T43" fmla="*/ 73 h 315"/>
                <a:gd name="T44" fmla="*/ 8 w 181"/>
                <a:gd name="T45" fmla="*/ 39 h 315"/>
                <a:gd name="T46" fmla="*/ 0 w 181"/>
                <a:gd name="T47" fmla="*/ 33 h 315"/>
                <a:gd name="T48" fmla="*/ 0 w 181"/>
                <a:gd name="T49" fmla="*/ 22 h 315"/>
                <a:gd name="T50" fmla="*/ 8 w 181"/>
                <a:gd name="T51" fmla="*/ 17 h 315"/>
                <a:gd name="T52" fmla="*/ 8 w 181"/>
                <a:gd name="T53" fmla="*/ 11 h 315"/>
                <a:gd name="T54" fmla="*/ 15 w 181"/>
                <a:gd name="T55" fmla="*/ 5 h 315"/>
                <a:gd name="T56" fmla="*/ 30 w 181"/>
                <a:gd name="T57" fmla="*/ 0 h 315"/>
                <a:gd name="T58" fmla="*/ 38 w 181"/>
                <a:gd name="T59" fmla="*/ 0 h 315"/>
                <a:gd name="T60" fmla="*/ 45 w 181"/>
                <a:gd name="T61" fmla="*/ 5 h 3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1"/>
                <a:gd name="T94" fmla="*/ 0 h 315"/>
                <a:gd name="T95" fmla="*/ 181 w 181"/>
                <a:gd name="T96" fmla="*/ 315 h 31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1" h="315">
                  <a:moveTo>
                    <a:pt x="45" y="5"/>
                  </a:moveTo>
                  <a:lnTo>
                    <a:pt x="68" y="39"/>
                  </a:lnTo>
                  <a:lnTo>
                    <a:pt x="83" y="73"/>
                  </a:lnTo>
                  <a:lnTo>
                    <a:pt x="105" y="107"/>
                  </a:lnTo>
                  <a:lnTo>
                    <a:pt x="120" y="141"/>
                  </a:lnTo>
                  <a:lnTo>
                    <a:pt x="128" y="174"/>
                  </a:lnTo>
                  <a:lnTo>
                    <a:pt x="143" y="214"/>
                  </a:lnTo>
                  <a:lnTo>
                    <a:pt x="166" y="248"/>
                  </a:lnTo>
                  <a:lnTo>
                    <a:pt x="181" y="282"/>
                  </a:lnTo>
                  <a:lnTo>
                    <a:pt x="181" y="299"/>
                  </a:lnTo>
                  <a:lnTo>
                    <a:pt x="173" y="299"/>
                  </a:lnTo>
                  <a:lnTo>
                    <a:pt x="151" y="315"/>
                  </a:lnTo>
                  <a:lnTo>
                    <a:pt x="128" y="315"/>
                  </a:lnTo>
                  <a:lnTo>
                    <a:pt x="128" y="310"/>
                  </a:lnTo>
                  <a:lnTo>
                    <a:pt x="135" y="304"/>
                  </a:lnTo>
                  <a:lnTo>
                    <a:pt x="120" y="270"/>
                  </a:lnTo>
                  <a:lnTo>
                    <a:pt x="105" y="236"/>
                  </a:lnTo>
                  <a:lnTo>
                    <a:pt x="90" y="203"/>
                  </a:lnTo>
                  <a:lnTo>
                    <a:pt x="75" y="169"/>
                  </a:lnTo>
                  <a:lnTo>
                    <a:pt x="60" y="141"/>
                  </a:lnTo>
                  <a:lnTo>
                    <a:pt x="45" y="107"/>
                  </a:lnTo>
                  <a:lnTo>
                    <a:pt x="23" y="73"/>
                  </a:lnTo>
                  <a:lnTo>
                    <a:pt x="8" y="39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3" name="Freeform 149"/>
            <p:cNvSpPr>
              <a:spLocks/>
            </p:cNvSpPr>
            <p:nvPr/>
          </p:nvSpPr>
          <p:spPr bwMode="auto">
            <a:xfrm>
              <a:off x="5016" y="1692"/>
              <a:ext cx="165" cy="85"/>
            </a:xfrm>
            <a:custGeom>
              <a:avLst/>
              <a:gdLst>
                <a:gd name="T0" fmla="*/ 142 w 165"/>
                <a:gd name="T1" fmla="*/ 22 h 85"/>
                <a:gd name="T2" fmla="*/ 157 w 165"/>
                <a:gd name="T3" fmla="*/ 22 h 85"/>
                <a:gd name="T4" fmla="*/ 165 w 165"/>
                <a:gd name="T5" fmla="*/ 28 h 85"/>
                <a:gd name="T6" fmla="*/ 157 w 165"/>
                <a:gd name="T7" fmla="*/ 34 h 85"/>
                <a:gd name="T8" fmla="*/ 157 w 165"/>
                <a:gd name="T9" fmla="*/ 45 h 85"/>
                <a:gd name="T10" fmla="*/ 142 w 165"/>
                <a:gd name="T11" fmla="*/ 45 h 85"/>
                <a:gd name="T12" fmla="*/ 135 w 165"/>
                <a:gd name="T13" fmla="*/ 51 h 85"/>
                <a:gd name="T14" fmla="*/ 112 w 165"/>
                <a:gd name="T15" fmla="*/ 51 h 85"/>
                <a:gd name="T16" fmla="*/ 112 w 165"/>
                <a:gd name="T17" fmla="*/ 68 h 85"/>
                <a:gd name="T18" fmla="*/ 105 w 165"/>
                <a:gd name="T19" fmla="*/ 73 h 85"/>
                <a:gd name="T20" fmla="*/ 90 w 165"/>
                <a:gd name="T21" fmla="*/ 79 h 85"/>
                <a:gd name="T22" fmla="*/ 90 w 165"/>
                <a:gd name="T23" fmla="*/ 85 h 85"/>
                <a:gd name="T24" fmla="*/ 82 w 165"/>
                <a:gd name="T25" fmla="*/ 85 h 85"/>
                <a:gd name="T26" fmla="*/ 82 w 165"/>
                <a:gd name="T27" fmla="*/ 79 h 85"/>
                <a:gd name="T28" fmla="*/ 75 w 165"/>
                <a:gd name="T29" fmla="*/ 73 h 85"/>
                <a:gd name="T30" fmla="*/ 67 w 165"/>
                <a:gd name="T31" fmla="*/ 73 h 85"/>
                <a:gd name="T32" fmla="*/ 67 w 165"/>
                <a:gd name="T33" fmla="*/ 68 h 85"/>
                <a:gd name="T34" fmla="*/ 45 w 165"/>
                <a:gd name="T35" fmla="*/ 68 h 85"/>
                <a:gd name="T36" fmla="*/ 30 w 165"/>
                <a:gd name="T37" fmla="*/ 79 h 85"/>
                <a:gd name="T38" fmla="*/ 22 w 165"/>
                <a:gd name="T39" fmla="*/ 79 h 85"/>
                <a:gd name="T40" fmla="*/ 15 w 165"/>
                <a:gd name="T41" fmla="*/ 85 h 85"/>
                <a:gd name="T42" fmla="*/ 7 w 165"/>
                <a:gd name="T43" fmla="*/ 79 h 85"/>
                <a:gd name="T44" fmla="*/ 0 w 165"/>
                <a:gd name="T45" fmla="*/ 68 h 85"/>
                <a:gd name="T46" fmla="*/ 15 w 165"/>
                <a:gd name="T47" fmla="*/ 56 h 85"/>
                <a:gd name="T48" fmla="*/ 30 w 165"/>
                <a:gd name="T49" fmla="*/ 51 h 85"/>
                <a:gd name="T50" fmla="*/ 37 w 165"/>
                <a:gd name="T51" fmla="*/ 51 h 85"/>
                <a:gd name="T52" fmla="*/ 37 w 165"/>
                <a:gd name="T53" fmla="*/ 39 h 85"/>
                <a:gd name="T54" fmla="*/ 22 w 165"/>
                <a:gd name="T55" fmla="*/ 34 h 85"/>
                <a:gd name="T56" fmla="*/ 22 w 165"/>
                <a:gd name="T57" fmla="*/ 22 h 85"/>
                <a:gd name="T58" fmla="*/ 30 w 165"/>
                <a:gd name="T59" fmla="*/ 17 h 85"/>
                <a:gd name="T60" fmla="*/ 82 w 165"/>
                <a:gd name="T61" fmla="*/ 17 h 85"/>
                <a:gd name="T62" fmla="*/ 97 w 165"/>
                <a:gd name="T63" fmla="*/ 6 h 85"/>
                <a:gd name="T64" fmla="*/ 105 w 165"/>
                <a:gd name="T65" fmla="*/ 6 h 85"/>
                <a:gd name="T66" fmla="*/ 105 w 165"/>
                <a:gd name="T67" fmla="*/ 0 h 85"/>
                <a:gd name="T68" fmla="*/ 112 w 165"/>
                <a:gd name="T69" fmla="*/ 0 h 85"/>
                <a:gd name="T70" fmla="*/ 112 w 165"/>
                <a:gd name="T71" fmla="*/ 6 h 85"/>
                <a:gd name="T72" fmla="*/ 120 w 165"/>
                <a:gd name="T73" fmla="*/ 11 h 85"/>
                <a:gd name="T74" fmla="*/ 127 w 165"/>
                <a:gd name="T75" fmla="*/ 22 h 85"/>
                <a:gd name="T76" fmla="*/ 142 w 165"/>
                <a:gd name="T77" fmla="*/ 22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65"/>
                <a:gd name="T118" fmla="*/ 0 h 85"/>
                <a:gd name="T119" fmla="*/ 165 w 165"/>
                <a:gd name="T120" fmla="*/ 85 h 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65" h="85">
                  <a:moveTo>
                    <a:pt x="142" y="22"/>
                  </a:moveTo>
                  <a:lnTo>
                    <a:pt x="157" y="22"/>
                  </a:lnTo>
                  <a:lnTo>
                    <a:pt x="165" y="28"/>
                  </a:lnTo>
                  <a:lnTo>
                    <a:pt x="157" y="34"/>
                  </a:lnTo>
                  <a:lnTo>
                    <a:pt x="157" y="45"/>
                  </a:lnTo>
                  <a:lnTo>
                    <a:pt x="142" y="45"/>
                  </a:lnTo>
                  <a:lnTo>
                    <a:pt x="135" y="51"/>
                  </a:lnTo>
                  <a:lnTo>
                    <a:pt x="112" y="51"/>
                  </a:lnTo>
                  <a:lnTo>
                    <a:pt x="112" y="68"/>
                  </a:lnTo>
                  <a:lnTo>
                    <a:pt x="105" y="73"/>
                  </a:lnTo>
                  <a:lnTo>
                    <a:pt x="90" y="79"/>
                  </a:lnTo>
                  <a:lnTo>
                    <a:pt x="90" y="85"/>
                  </a:lnTo>
                  <a:lnTo>
                    <a:pt x="82" y="85"/>
                  </a:lnTo>
                  <a:lnTo>
                    <a:pt x="82" y="79"/>
                  </a:lnTo>
                  <a:lnTo>
                    <a:pt x="75" y="73"/>
                  </a:lnTo>
                  <a:lnTo>
                    <a:pt x="67" y="73"/>
                  </a:lnTo>
                  <a:lnTo>
                    <a:pt x="67" y="68"/>
                  </a:lnTo>
                  <a:lnTo>
                    <a:pt x="45" y="68"/>
                  </a:lnTo>
                  <a:lnTo>
                    <a:pt x="30" y="79"/>
                  </a:lnTo>
                  <a:lnTo>
                    <a:pt x="22" y="79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68"/>
                  </a:lnTo>
                  <a:lnTo>
                    <a:pt x="15" y="56"/>
                  </a:lnTo>
                  <a:lnTo>
                    <a:pt x="30" y="51"/>
                  </a:lnTo>
                  <a:lnTo>
                    <a:pt x="37" y="51"/>
                  </a:lnTo>
                  <a:lnTo>
                    <a:pt x="37" y="39"/>
                  </a:lnTo>
                  <a:lnTo>
                    <a:pt x="22" y="34"/>
                  </a:lnTo>
                  <a:lnTo>
                    <a:pt x="22" y="22"/>
                  </a:lnTo>
                  <a:lnTo>
                    <a:pt x="30" y="17"/>
                  </a:lnTo>
                  <a:lnTo>
                    <a:pt x="82" y="17"/>
                  </a:lnTo>
                  <a:lnTo>
                    <a:pt x="97" y="6"/>
                  </a:lnTo>
                  <a:lnTo>
                    <a:pt x="105" y="6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6"/>
                  </a:lnTo>
                  <a:lnTo>
                    <a:pt x="120" y="11"/>
                  </a:lnTo>
                  <a:lnTo>
                    <a:pt x="127" y="22"/>
                  </a:lnTo>
                  <a:lnTo>
                    <a:pt x="142" y="2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" name="Freeform 150"/>
            <p:cNvSpPr>
              <a:spLocks/>
            </p:cNvSpPr>
            <p:nvPr/>
          </p:nvSpPr>
          <p:spPr bwMode="auto">
            <a:xfrm>
              <a:off x="2797" y="1698"/>
              <a:ext cx="83" cy="62"/>
            </a:xfrm>
            <a:custGeom>
              <a:avLst/>
              <a:gdLst>
                <a:gd name="T0" fmla="*/ 83 w 83"/>
                <a:gd name="T1" fmla="*/ 22 h 62"/>
                <a:gd name="T2" fmla="*/ 83 w 83"/>
                <a:gd name="T3" fmla="*/ 33 h 62"/>
                <a:gd name="T4" fmla="*/ 75 w 83"/>
                <a:gd name="T5" fmla="*/ 39 h 62"/>
                <a:gd name="T6" fmla="*/ 75 w 83"/>
                <a:gd name="T7" fmla="*/ 45 h 62"/>
                <a:gd name="T8" fmla="*/ 60 w 83"/>
                <a:gd name="T9" fmla="*/ 56 h 62"/>
                <a:gd name="T10" fmla="*/ 53 w 83"/>
                <a:gd name="T11" fmla="*/ 56 h 62"/>
                <a:gd name="T12" fmla="*/ 45 w 83"/>
                <a:gd name="T13" fmla="*/ 62 h 62"/>
                <a:gd name="T14" fmla="*/ 38 w 83"/>
                <a:gd name="T15" fmla="*/ 62 h 62"/>
                <a:gd name="T16" fmla="*/ 30 w 83"/>
                <a:gd name="T17" fmla="*/ 56 h 62"/>
                <a:gd name="T18" fmla="*/ 15 w 83"/>
                <a:gd name="T19" fmla="*/ 56 h 62"/>
                <a:gd name="T20" fmla="*/ 8 w 83"/>
                <a:gd name="T21" fmla="*/ 50 h 62"/>
                <a:gd name="T22" fmla="*/ 8 w 83"/>
                <a:gd name="T23" fmla="*/ 45 h 62"/>
                <a:gd name="T24" fmla="*/ 0 w 83"/>
                <a:gd name="T25" fmla="*/ 45 h 62"/>
                <a:gd name="T26" fmla="*/ 0 w 83"/>
                <a:gd name="T27" fmla="*/ 16 h 62"/>
                <a:gd name="T28" fmla="*/ 8 w 83"/>
                <a:gd name="T29" fmla="*/ 16 h 62"/>
                <a:gd name="T30" fmla="*/ 23 w 83"/>
                <a:gd name="T31" fmla="*/ 5 h 62"/>
                <a:gd name="T32" fmla="*/ 30 w 83"/>
                <a:gd name="T33" fmla="*/ 5 h 62"/>
                <a:gd name="T34" fmla="*/ 38 w 83"/>
                <a:gd name="T35" fmla="*/ 0 h 62"/>
                <a:gd name="T36" fmla="*/ 45 w 83"/>
                <a:gd name="T37" fmla="*/ 0 h 62"/>
                <a:gd name="T38" fmla="*/ 53 w 83"/>
                <a:gd name="T39" fmla="*/ 5 h 62"/>
                <a:gd name="T40" fmla="*/ 60 w 83"/>
                <a:gd name="T41" fmla="*/ 5 h 62"/>
                <a:gd name="T42" fmla="*/ 60 w 83"/>
                <a:gd name="T43" fmla="*/ 11 h 62"/>
                <a:gd name="T44" fmla="*/ 68 w 83"/>
                <a:gd name="T45" fmla="*/ 11 h 62"/>
                <a:gd name="T46" fmla="*/ 83 w 83"/>
                <a:gd name="T47" fmla="*/ 22 h 6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3"/>
                <a:gd name="T73" fmla="*/ 0 h 62"/>
                <a:gd name="T74" fmla="*/ 83 w 83"/>
                <a:gd name="T75" fmla="*/ 62 h 6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3" h="62">
                  <a:moveTo>
                    <a:pt x="83" y="22"/>
                  </a:moveTo>
                  <a:lnTo>
                    <a:pt x="83" y="33"/>
                  </a:lnTo>
                  <a:lnTo>
                    <a:pt x="75" y="39"/>
                  </a:lnTo>
                  <a:lnTo>
                    <a:pt x="75" y="45"/>
                  </a:lnTo>
                  <a:lnTo>
                    <a:pt x="60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23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60" y="5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Freeform 151"/>
            <p:cNvSpPr>
              <a:spLocks/>
            </p:cNvSpPr>
            <p:nvPr/>
          </p:nvSpPr>
          <p:spPr bwMode="auto">
            <a:xfrm>
              <a:off x="1188" y="1737"/>
              <a:ext cx="181" cy="288"/>
            </a:xfrm>
            <a:custGeom>
              <a:avLst/>
              <a:gdLst>
                <a:gd name="T0" fmla="*/ 181 w 181"/>
                <a:gd name="T1" fmla="*/ 17 h 288"/>
                <a:gd name="T2" fmla="*/ 158 w 181"/>
                <a:gd name="T3" fmla="*/ 51 h 288"/>
                <a:gd name="T4" fmla="*/ 135 w 181"/>
                <a:gd name="T5" fmla="*/ 85 h 288"/>
                <a:gd name="T6" fmla="*/ 120 w 181"/>
                <a:gd name="T7" fmla="*/ 118 h 288"/>
                <a:gd name="T8" fmla="*/ 105 w 181"/>
                <a:gd name="T9" fmla="*/ 152 h 288"/>
                <a:gd name="T10" fmla="*/ 83 w 181"/>
                <a:gd name="T11" fmla="*/ 186 h 288"/>
                <a:gd name="T12" fmla="*/ 75 w 181"/>
                <a:gd name="T13" fmla="*/ 220 h 288"/>
                <a:gd name="T14" fmla="*/ 60 w 181"/>
                <a:gd name="T15" fmla="*/ 254 h 288"/>
                <a:gd name="T16" fmla="*/ 45 w 181"/>
                <a:gd name="T17" fmla="*/ 288 h 288"/>
                <a:gd name="T18" fmla="*/ 0 w 181"/>
                <a:gd name="T19" fmla="*/ 282 h 288"/>
                <a:gd name="T20" fmla="*/ 15 w 181"/>
                <a:gd name="T21" fmla="*/ 248 h 288"/>
                <a:gd name="T22" fmla="*/ 23 w 181"/>
                <a:gd name="T23" fmla="*/ 214 h 288"/>
                <a:gd name="T24" fmla="*/ 38 w 181"/>
                <a:gd name="T25" fmla="*/ 180 h 288"/>
                <a:gd name="T26" fmla="*/ 53 w 181"/>
                <a:gd name="T27" fmla="*/ 147 h 288"/>
                <a:gd name="T28" fmla="*/ 68 w 181"/>
                <a:gd name="T29" fmla="*/ 107 h 288"/>
                <a:gd name="T30" fmla="*/ 83 w 181"/>
                <a:gd name="T31" fmla="*/ 73 h 288"/>
                <a:gd name="T32" fmla="*/ 105 w 181"/>
                <a:gd name="T33" fmla="*/ 40 h 288"/>
                <a:gd name="T34" fmla="*/ 120 w 181"/>
                <a:gd name="T35" fmla="*/ 6 h 288"/>
                <a:gd name="T36" fmla="*/ 128 w 181"/>
                <a:gd name="T37" fmla="*/ 6 h 288"/>
                <a:gd name="T38" fmla="*/ 135 w 181"/>
                <a:gd name="T39" fmla="*/ 0 h 288"/>
                <a:gd name="T40" fmla="*/ 166 w 181"/>
                <a:gd name="T41" fmla="*/ 0 h 288"/>
                <a:gd name="T42" fmla="*/ 173 w 181"/>
                <a:gd name="T43" fmla="*/ 6 h 288"/>
                <a:gd name="T44" fmla="*/ 181 w 181"/>
                <a:gd name="T45" fmla="*/ 17 h 28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1"/>
                <a:gd name="T70" fmla="*/ 0 h 288"/>
                <a:gd name="T71" fmla="*/ 181 w 181"/>
                <a:gd name="T72" fmla="*/ 288 h 28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1" h="288">
                  <a:moveTo>
                    <a:pt x="181" y="17"/>
                  </a:moveTo>
                  <a:lnTo>
                    <a:pt x="158" y="51"/>
                  </a:lnTo>
                  <a:lnTo>
                    <a:pt x="135" y="85"/>
                  </a:lnTo>
                  <a:lnTo>
                    <a:pt x="120" y="118"/>
                  </a:lnTo>
                  <a:lnTo>
                    <a:pt x="105" y="152"/>
                  </a:lnTo>
                  <a:lnTo>
                    <a:pt x="83" y="186"/>
                  </a:lnTo>
                  <a:lnTo>
                    <a:pt x="75" y="220"/>
                  </a:lnTo>
                  <a:lnTo>
                    <a:pt x="60" y="254"/>
                  </a:lnTo>
                  <a:lnTo>
                    <a:pt x="45" y="288"/>
                  </a:lnTo>
                  <a:lnTo>
                    <a:pt x="0" y="282"/>
                  </a:lnTo>
                  <a:lnTo>
                    <a:pt x="15" y="248"/>
                  </a:lnTo>
                  <a:lnTo>
                    <a:pt x="23" y="214"/>
                  </a:lnTo>
                  <a:lnTo>
                    <a:pt x="38" y="180"/>
                  </a:lnTo>
                  <a:lnTo>
                    <a:pt x="53" y="147"/>
                  </a:lnTo>
                  <a:lnTo>
                    <a:pt x="68" y="107"/>
                  </a:lnTo>
                  <a:lnTo>
                    <a:pt x="83" y="73"/>
                  </a:lnTo>
                  <a:lnTo>
                    <a:pt x="105" y="40"/>
                  </a:lnTo>
                  <a:lnTo>
                    <a:pt x="120" y="6"/>
                  </a:lnTo>
                  <a:lnTo>
                    <a:pt x="128" y="6"/>
                  </a:lnTo>
                  <a:lnTo>
                    <a:pt x="135" y="0"/>
                  </a:lnTo>
                  <a:lnTo>
                    <a:pt x="166" y="0"/>
                  </a:lnTo>
                  <a:lnTo>
                    <a:pt x="173" y="6"/>
                  </a:lnTo>
                  <a:lnTo>
                    <a:pt x="181" y="17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Freeform 152"/>
            <p:cNvSpPr>
              <a:spLocks/>
            </p:cNvSpPr>
            <p:nvPr/>
          </p:nvSpPr>
          <p:spPr bwMode="auto">
            <a:xfrm>
              <a:off x="451" y="1760"/>
              <a:ext cx="98" cy="62"/>
            </a:xfrm>
            <a:custGeom>
              <a:avLst/>
              <a:gdLst>
                <a:gd name="T0" fmla="*/ 98 w 98"/>
                <a:gd name="T1" fmla="*/ 5 h 62"/>
                <a:gd name="T2" fmla="*/ 98 w 98"/>
                <a:gd name="T3" fmla="*/ 33 h 62"/>
                <a:gd name="T4" fmla="*/ 90 w 98"/>
                <a:gd name="T5" fmla="*/ 33 h 62"/>
                <a:gd name="T6" fmla="*/ 83 w 98"/>
                <a:gd name="T7" fmla="*/ 45 h 62"/>
                <a:gd name="T8" fmla="*/ 68 w 98"/>
                <a:gd name="T9" fmla="*/ 56 h 62"/>
                <a:gd name="T10" fmla="*/ 53 w 98"/>
                <a:gd name="T11" fmla="*/ 56 h 62"/>
                <a:gd name="T12" fmla="*/ 45 w 98"/>
                <a:gd name="T13" fmla="*/ 62 h 62"/>
                <a:gd name="T14" fmla="*/ 38 w 98"/>
                <a:gd name="T15" fmla="*/ 62 h 62"/>
                <a:gd name="T16" fmla="*/ 23 w 98"/>
                <a:gd name="T17" fmla="*/ 56 h 62"/>
                <a:gd name="T18" fmla="*/ 15 w 98"/>
                <a:gd name="T19" fmla="*/ 56 h 62"/>
                <a:gd name="T20" fmla="*/ 8 w 98"/>
                <a:gd name="T21" fmla="*/ 50 h 62"/>
                <a:gd name="T22" fmla="*/ 0 w 98"/>
                <a:gd name="T23" fmla="*/ 39 h 62"/>
                <a:gd name="T24" fmla="*/ 0 w 98"/>
                <a:gd name="T25" fmla="*/ 33 h 62"/>
                <a:gd name="T26" fmla="*/ 8 w 98"/>
                <a:gd name="T27" fmla="*/ 22 h 62"/>
                <a:gd name="T28" fmla="*/ 15 w 98"/>
                <a:gd name="T29" fmla="*/ 17 h 62"/>
                <a:gd name="T30" fmla="*/ 23 w 98"/>
                <a:gd name="T31" fmla="*/ 5 h 62"/>
                <a:gd name="T32" fmla="*/ 23 w 98"/>
                <a:gd name="T33" fmla="*/ 0 h 62"/>
                <a:gd name="T34" fmla="*/ 83 w 98"/>
                <a:gd name="T35" fmla="*/ 0 h 62"/>
                <a:gd name="T36" fmla="*/ 90 w 98"/>
                <a:gd name="T37" fmla="*/ 5 h 62"/>
                <a:gd name="T38" fmla="*/ 98 w 98"/>
                <a:gd name="T39" fmla="*/ 5 h 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8"/>
                <a:gd name="T61" fmla="*/ 0 h 62"/>
                <a:gd name="T62" fmla="*/ 98 w 98"/>
                <a:gd name="T63" fmla="*/ 62 h 6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8" h="62">
                  <a:moveTo>
                    <a:pt x="98" y="5"/>
                  </a:moveTo>
                  <a:lnTo>
                    <a:pt x="98" y="33"/>
                  </a:lnTo>
                  <a:lnTo>
                    <a:pt x="90" y="33"/>
                  </a:lnTo>
                  <a:lnTo>
                    <a:pt x="83" y="45"/>
                  </a:lnTo>
                  <a:lnTo>
                    <a:pt x="68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8" y="22"/>
                  </a:lnTo>
                  <a:lnTo>
                    <a:pt x="15" y="17"/>
                  </a:lnTo>
                  <a:lnTo>
                    <a:pt x="23" y="5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90" y="5"/>
                  </a:lnTo>
                  <a:lnTo>
                    <a:pt x="98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Freeform 153"/>
            <p:cNvSpPr>
              <a:spLocks/>
            </p:cNvSpPr>
            <p:nvPr/>
          </p:nvSpPr>
          <p:spPr bwMode="auto">
            <a:xfrm>
              <a:off x="1647" y="1760"/>
              <a:ext cx="60" cy="310"/>
            </a:xfrm>
            <a:custGeom>
              <a:avLst/>
              <a:gdLst>
                <a:gd name="T0" fmla="*/ 60 w 60"/>
                <a:gd name="T1" fmla="*/ 5 h 310"/>
                <a:gd name="T2" fmla="*/ 60 w 60"/>
                <a:gd name="T3" fmla="*/ 225 h 310"/>
                <a:gd name="T4" fmla="*/ 52 w 60"/>
                <a:gd name="T5" fmla="*/ 298 h 310"/>
                <a:gd name="T6" fmla="*/ 45 w 60"/>
                <a:gd name="T7" fmla="*/ 298 h 310"/>
                <a:gd name="T8" fmla="*/ 45 w 60"/>
                <a:gd name="T9" fmla="*/ 304 h 310"/>
                <a:gd name="T10" fmla="*/ 37 w 60"/>
                <a:gd name="T11" fmla="*/ 304 h 310"/>
                <a:gd name="T12" fmla="*/ 30 w 60"/>
                <a:gd name="T13" fmla="*/ 310 h 310"/>
                <a:gd name="T14" fmla="*/ 7 w 60"/>
                <a:gd name="T15" fmla="*/ 310 h 310"/>
                <a:gd name="T16" fmla="*/ 0 w 60"/>
                <a:gd name="T17" fmla="*/ 304 h 310"/>
                <a:gd name="T18" fmla="*/ 0 w 60"/>
                <a:gd name="T19" fmla="*/ 11 h 310"/>
                <a:gd name="T20" fmla="*/ 7 w 60"/>
                <a:gd name="T21" fmla="*/ 11 h 310"/>
                <a:gd name="T22" fmla="*/ 15 w 60"/>
                <a:gd name="T23" fmla="*/ 5 h 310"/>
                <a:gd name="T24" fmla="*/ 22 w 60"/>
                <a:gd name="T25" fmla="*/ 5 h 310"/>
                <a:gd name="T26" fmla="*/ 30 w 60"/>
                <a:gd name="T27" fmla="*/ 0 h 310"/>
                <a:gd name="T28" fmla="*/ 52 w 60"/>
                <a:gd name="T29" fmla="*/ 0 h 310"/>
                <a:gd name="T30" fmla="*/ 60 w 60"/>
                <a:gd name="T31" fmla="*/ 5 h 3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0"/>
                <a:gd name="T49" fmla="*/ 0 h 310"/>
                <a:gd name="T50" fmla="*/ 60 w 60"/>
                <a:gd name="T51" fmla="*/ 310 h 31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0" h="310">
                  <a:moveTo>
                    <a:pt x="60" y="5"/>
                  </a:moveTo>
                  <a:lnTo>
                    <a:pt x="60" y="225"/>
                  </a:lnTo>
                  <a:lnTo>
                    <a:pt x="52" y="298"/>
                  </a:lnTo>
                  <a:lnTo>
                    <a:pt x="45" y="298"/>
                  </a:lnTo>
                  <a:lnTo>
                    <a:pt x="45" y="304"/>
                  </a:lnTo>
                  <a:lnTo>
                    <a:pt x="37" y="304"/>
                  </a:lnTo>
                  <a:lnTo>
                    <a:pt x="30" y="310"/>
                  </a:lnTo>
                  <a:lnTo>
                    <a:pt x="7" y="310"/>
                  </a:lnTo>
                  <a:lnTo>
                    <a:pt x="0" y="304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8" name="Freeform 154"/>
            <p:cNvSpPr>
              <a:spLocks/>
            </p:cNvSpPr>
            <p:nvPr/>
          </p:nvSpPr>
          <p:spPr bwMode="auto">
            <a:xfrm>
              <a:off x="2624" y="1850"/>
              <a:ext cx="68" cy="45"/>
            </a:xfrm>
            <a:custGeom>
              <a:avLst/>
              <a:gdLst>
                <a:gd name="T0" fmla="*/ 68 w 68"/>
                <a:gd name="T1" fmla="*/ 5 h 45"/>
                <a:gd name="T2" fmla="*/ 68 w 68"/>
                <a:gd name="T3" fmla="*/ 39 h 45"/>
                <a:gd name="T4" fmla="*/ 60 w 68"/>
                <a:gd name="T5" fmla="*/ 45 h 45"/>
                <a:gd name="T6" fmla="*/ 8 w 68"/>
                <a:gd name="T7" fmla="*/ 45 h 45"/>
                <a:gd name="T8" fmla="*/ 0 w 68"/>
                <a:gd name="T9" fmla="*/ 34 h 45"/>
                <a:gd name="T10" fmla="*/ 0 w 68"/>
                <a:gd name="T11" fmla="*/ 11 h 45"/>
                <a:gd name="T12" fmla="*/ 8 w 68"/>
                <a:gd name="T13" fmla="*/ 5 h 45"/>
                <a:gd name="T14" fmla="*/ 15 w 68"/>
                <a:gd name="T15" fmla="*/ 5 h 45"/>
                <a:gd name="T16" fmla="*/ 23 w 68"/>
                <a:gd name="T17" fmla="*/ 0 h 45"/>
                <a:gd name="T18" fmla="*/ 60 w 68"/>
                <a:gd name="T19" fmla="*/ 0 h 45"/>
                <a:gd name="T20" fmla="*/ 68 w 68"/>
                <a:gd name="T21" fmla="*/ 5 h 4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45"/>
                <a:gd name="T35" fmla="*/ 68 w 68"/>
                <a:gd name="T36" fmla="*/ 45 h 4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8" h="45">
                  <a:moveTo>
                    <a:pt x="68" y="5"/>
                  </a:moveTo>
                  <a:lnTo>
                    <a:pt x="68" y="39"/>
                  </a:lnTo>
                  <a:lnTo>
                    <a:pt x="60" y="45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Freeform 155"/>
            <p:cNvSpPr>
              <a:spLocks/>
            </p:cNvSpPr>
            <p:nvPr/>
          </p:nvSpPr>
          <p:spPr bwMode="auto">
            <a:xfrm>
              <a:off x="3978" y="1855"/>
              <a:ext cx="173" cy="119"/>
            </a:xfrm>
            <a:custGeom>
              <a:avLst/>
              <a:gdLst>
                <a:gd name="T0" fmla="*/ 143 w 173"/>
                <a:gd name="T1" fmla="*/ 34 h 119"/>
                <a:gd name="T2" fmla="*/ 173 w 173"/>
                <a:gd name="T3" fmla="*/ 34 h 119"/>
                <a:gd name="T4" fmla="*/ 173 w 173"/>
                <a:gd name="T5" fmla="*/ 57 h 119"/>
                <a:gd name="T6" fmla="*/ 158 w 173"/>
                <a:gd name="T7" fmla="*/ 62 h 119"/>
                <a:gd name="T8" fmla="*/ 150 w 173"/>
                <a:gd name="T9" fmla="*/ 62 h 119"/>
                <a:gd name="T10" fmla="*/ 143 w 173"/>
                <a:gd name="T11" fmla="*/ 74 h 119"/>
                <a:gd name="T12" fmla="*/ 143 w 173"/>
                <a:gd name="T13" fmla="*/ 85 h 119"/>
                <a:gd name="T14" fmla="*/ 158 w 173"/>
                <a:gd name="T15" fmla="*/ 96 h 119"/>
                <a:gd name="T16" fmla="*/ 143 w 173"/>
                <a:gd name="T17" fmla="*/ 108 h 119"/>
                <a:gd name="T18" fmla="*/ 150 w 173"/>
                <a:gd name="T19" fmla="*/ 119 h 119"/>
                <a:gd name="T20" fmla="*/ 143 w 173"/>
                <a:gd name="T21" fmla="*/ 113 h 119"/>
                <a:gd name="T22" fmla="*/ 128 w 173"/>
                <a:gd name="T23" fmla="*/ 108 h 119"/>
                <a:gd name="T24" fmla="*/ 120 w 173"/>
                <a:gd name="T25" fmla="*/ 102 h 119"/>
                <a:gd name="T26" fmla="*/ 113 w 173"/>
                <a:gd name="T27" fmla="*/ 102 h 119"/>
                <a:gd name="T28" fmla="*/ 90 w 173"/>
                <a:gd name="T29" fmla="*/ 85 h 119"/>
                <a:gd name="T30" fmla="*/ 60 w 173"/>
                <a:gd name="T31" fmla="*/ 85 h 119"/>
                <a:gd name="T32" fmla="*/ 52 w 173"/>
                <a:gd name="T33" fmla="*/ 91 h 119"/>
                <a:gd name="T34" fmla="*/ 37 w 173"/>
                <a:gd name="T35" fmla="*/ 96 h 119"/>
                <a:gd name="T36" fmla="*/ 30 w 173"/>
                <a:gd name="T37" fmla="*/ 96 h 119"/>
                <a:gd name="T38" fmla="*/ 22 w 173"/>
                <a:gd name="T39" fmla="*/ 102 h 119"/>
                <a:gd name="T40" fmla="*/ 7 w 173"/>
                <a:gd name="T41" fmla="*/ 108 h 119"/>
                <a:gd name="T42" fmla="*/ 0 w 173"/>
                <a:gd name="T43" fmla="*/ 108 h 119"/>
                <a:gd name="T44" fmla="*/ 0 w 173"/>
                <a:gd name="T45" fmla="*/ 91 h 119"/>
                <a:gd name="T46" fmla="*/ 15 w 173"/>
                <a:gd name="T47" fmla="*/ 85 h 119"/>
                <a:gd name="T48" fmla="*/ 22 w 173"/>
                <a:gd name="T49" fmla="*/ 74 h 119"/>
                <a:gd name="T50" fmla="*/ 30 w 173"/>
                <a:gd name="T51" fmla="*/ 74 h 119"/>
                <a:gd name="T52" fmla="*/ 30 w 173"/>
                <a:gd name="T53" fmla="*/ 62 h 119"/>
                <a:gd name="T54" fmla="*/ 22 w 173"/>
                <a:gd name="T55" fmla="*/ 57 h 119"/>
                <a:gd name="T56" fmla="*/ 15 w 173"/>
                <a:gd name="T57" fmla="*/ 57 h 119"/>
                <a:gd name="T58" fmla="*/ 15 w 173"/>
                <a:gd name="T59" fmla="*/ 34 h 119"/>
                <a:gd name="T60" fmla="*/ 68 w 173"/>
                <a:gd name="T61" fmla="*/ 34 h 119"/>
                <a:gd name="T62" fmla="*/ 75 w 173"/>
                <a:gd name="T63" fmla="*/ 29 h 119"/>
                <a:gd name="T64" fmla="*/ 83 w 173"/>
                <a:gd name="T65" fmla="*/ 29 h 119"/>
                <a:gd name="T66" fmla="*/ 90 w 173"/>
                <a:gd name="T67" fmla="*/ 23 h 119"/>
                <a:gd name="T68" fmla="*/ 90 w 173"/>
                <a:gd name="T69" fmla="*/ 17 h 119"/>
                <a:gd name="T70" fmla="*/ 113 w 173"/>
                <a:gd name="T71" fmla="*/ 0 h 119"/>
                <a:gd name="T72" fmla="*/ 120 w 173"/>
                <a:gd name="T73" fmla="*/ 0 h 119"/>
                <a:gd name="T74" fmla="*/ 128 w 173"/>
                <a:gd name="T75" fmla="*/ 6 h 119"/>
                <a:gd name="T76" fmla="*/ 128 w 173"/>
                <a:gd name="T77" fmla="*/ 17 h 119"/>
                <a:gd name="T78" fmla="*/ 135 w 173"/>
                <a:gd name="T79" fmla="*/ 29 h 119"/>
                <a:gd name="T80" fmla="*/ 143 w 173"/>
                <a:gd name="T81" fmla="*/ 34 h 11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3"/>
                <a:gd name="T124" fmla="*/ 0 h 119"/>
                <a:gd name="T125" fmla="*/ 173 w 173"/>
                <a:gd name="T126" fmla="*/ 119 h 11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3" h="119">
                  <a:moveTo>
                    <a:pt x="143" y="34"/>
                  </a:moveTo>
                  <a:lnTo>
                    <a:pt x="173" y="34"/>
                  </a:lnTo>
                  <a:lnTo>
                    <a:pt x="173" y="57"/>
                  </a:lnTo>
                  <a:lnTo>
                    <a:pt x="158" y="62"/>
                  </a:lnTo>
                  <a:lnTo>
                    <a:pt x="150" y="62"/>
                  </a:lnTo>
                  <a:lnTo>
                    <a:pt x="143" y="74"/>
                  </a:lnTo>
                  <a:lnTo>
                    <a:pt x="143" y="85"/>
                  </a:lnTo>
                  <a:lnTo>
                    <a:pt x="158" y="96"/>
                  </a:lnTo>
                  <a:lnTo>
                    <a:pt x="143" y="108"/>
                  </a:lnTo>
                  <a:lnTo>
                    <a:pt x="150" y="119"/>
                  </a:lnTo>
                  <a:lnTo>
                    <a:pt x="143" y="113"/>
                  </a:lnTo>
                  <a:lnTo>
                    <a:pt x="128" y="108"/>
                  </a:lnTo>
                  <a:lnTo>
                    <a:pt x="120" y="102"/>
                  </a:lnTo>
                  <a:lnTo>
                    <a:pt x="113" y="102"/>
                  </a:lnTo>
                  <a:lnTo>
                    <a:pt x="90" y="85"/>
                  </a:lnTo>
                  <a:lnTo>
                    <a:pt x="60" y="85"/>
                  </a:lnTo>
                  <a:lnTo>
                    <a:pt x="52" y="91"/>
                  </a:lnTo>
                  <a:lnTo>
                    <a:pt x="37" y="96"/>
                  </a:lnTo>
                  <a:lnTo>
                    <a:pt x="30" y="96"/>
                  </a:lnTo>
                  <a:lnTo>
                    <a:pt x="22" y="102"/>
                  </a:lnTo>
                  <a:lnTo>
                    <a:pt x="7" y="108"/>
                  </a:lnTo>
                  <a:lnTo>
                    <a:pt x="0" y="108"/>
                  </a:lnTo>
                  <a:lnTo>
                    <a:pt x="0" y="91"/>
                  </a:lnTo>
                  <a:lnTo>
                    <a:pt x="15" y="85"/>
                  </a:lnTo>
                  <a:lnTo>
                    <a:pt x="22" y="74"/>
                  </a:lnTo>
                  <a:lnTo>
                    <a:pt x="30" y="74"/>
                  </a:lnTo>
                  <a:lnTo>
                    <a:pt x="30" y="62"/>
                  </a:lnTo>
                  <a:lnTo>
                    <a:pt x="22" y="57"/>
                  </a:lnTo>
                  <a:lnTo>
                    <a:pt x="15" y="57"/>
                  </a:lnTo>
                  <a:lnTo>
                    <a:pt x="15" y="34"/>
                  </a:lnTo>
                  <a:lnTo>
                    <a:pt x="68" y="34"/>
                  </a:lnTo>
                  <a:lnTo>
                    <a:pt x="75" y="29"/>
                  </a:lnTo>
                  <a:lnTo>
                    <a:pt x="83" y="29"/>
                  </a:lnTo>
                  <a:lnTo>
                    <a:pt x="90" y="23"/>
                  </a:lnTo>
                  <a:lnTo>
                    <a:pt x="90" y="17"/>
                  </a:lnTo>
                  <a:lnTo>
                    <a:pt x="113" y="0"/>
                  </a:lnTo>
                  <a:lnTo>
                    <a:pt x="120" y="0"/>
                  </a:lnTo>
                  <a:lnTo>
                    <a:pt x="128" y="6"/>
                  </a:lnTo>
                  <a:lnTo>
                    <a:pt x="128" y="17"/>
                  </a:lnTo>
                  <a:lnTo>
                    <a:pt x="135" y="29"/>
                  </a:lnTo>
                  <a:lnTo>
                    <a:pt x="143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" name="Freeform 156"/>
            <p:cNvSpPr>
              <a:spLocks/>
            </p:cNvSpPr>
            <p:nvPr/>
          </p:nvSpPr>
          <p:spPr bwMode="auto">
            <a:xfrm>
              <a:off x="4707" y="1872"/>
              <a:ext cx="173" cy="108"/>
            </a:xfrm>
            <a:custGeom>
              <a:avLst/>
              <a:gdLst>
                <a:gd name="T0" fmla="*/ 113 w 173"/>
                <a:gd name="T1" fmla="*/ 0 h 108"/>
                <a:gd name="T2" fmla="*/ 113 w 173"/>
                <a:gd name="T3" fmla="*/ 6 h 108"/>
                <a:gd name="T4" fmla="*/ 121 w 173"/>
                <a:gd name="T5" fmla="*/ 12 h 108"/>
                <a:gd name="T6" fmla="*/ 128 w 173"/>
                <a:gd name="T7" fmla="*/ 12 h 108"/>
                <a:gd name="T8" fmla="*/ 136 w 173"/>
                <a:gd name="T9" fmla="*/ 17 h 108"/>
                <a:gd name="T10" fmla="*/ 173 w 173"/>
                <a:gd name="T11" fmla="*/ 12 h 108"/>
                <a:gd name="T12" fmla="*/ 173 w 173"/>
                <a:gd name="T13" fmla="*/ 17 h 108"/>
                <a:gd name="T14" fmla="*/ 166 w 173"/>
                <a:gd name="T15" fmla="*/ 23 h 108"/>
                <a:gd name="T16" fmla="*/ 166 w 173"/>
                <a:gd name="T17" fmla="*/ 40 h 108"/>
                <a:gd name="T18" fmla="*/ 158 w 173"/>
                <a:gd name="T19" fmla="*/ 45 h 108"/>
                <a:gd name="T20" fmla="*/ 143 w 173"/>
                <a:gd name="T21" fmla="*/ 45 h 108"/>
                <a:gd name="T22" fmla="*/ 136 w 173"/>
                <a:gd name="T23" fmla="*/ 51 h 108"/>
                <a:gd name="T24" fmla="*/ 136 w 173"/>
                <a:gd name="T25" fmla="*/ 57 h 108"/>
                <a:gd name="T26" fmla="*/ 128 w 173"/>
                <a:gd name="T27" fmla="*/ 62 h 108"/>
                <a:gd name="T28" fmla="*/ 136 w 173"/>
                <a:gd name="T29" fmla="*/ 68 h 108"/>
                <a:gd name="T30" fmla="*/ 113 w 173"/>
                <a:gd name="T31" fmla="*/ 68 h 108"/>
                <a:gd name="T32" fmla="*/ 113 w 173"/>
                <a:gd name="T33" fmla="*/ 79 h 108"/>
                <a:gd name="T34" fmla="*/ 106 w 173"/>
                <a:gd name="T35" fmla="*/ 85 h 108"/>
                <a:gd name="T36" fmla="*/ 106 w 173"/>
                <a:gd name="T37" fmla="*/ 91 h 108"/>
                <a:gd name="T38" fmla="*/ 90 w 173"/>
                <a:gd name="T39" fmla="*/ 102 h 108"/>
                <a:gd name="T40" fmla="*/ 90 w 173"/>
                <a:gd name="T41" fmla="*/ 96 h 108"/>
                <a:gd name="T42" fmla="*/ 68 w 173"/>
                <a:gd name="T43" fmla="*/ 79 h 108"/>
                <a:gd name="T44" fmla="*/ 60 w 173"/>
                <a:gd name="T45" fmla="*/ 79 h 108"/>
                <a:gd name="T46" fmla="*/ 38 w 173"/>
                <a:gd name="T47" fmla="*/ 96 h 108"/>
                <a:gd name="T48" fmla="*/ 30 w 173"/>
                <a:gd name="T49" fmla="*/ 96 h 108"/>
                <a:gd name="T50" fmla="*/ 15 w 173"/>
                <a:gd name="T51" fmla="*/ 102 h 108"/>
                <a:gd name="T52" fmla="*/ 8 w 173"/>
                <a:gd name="T53" fmla="*/ 108 h 108"/>
                <a:gd name="T54" fmla="*/ 0 w 173"/>
                <a:gd name="T55" fmla="*/ 108 h 108"/>
                <a:gd name="T56" fmla="*/ 0 w 173"/>
                <a:gd name="T57" fmla="*/ 96 h 108"/>
                <a:gd name="T58" fmla="*/ 8 w 173"/>
                <a:gd name="T59" fmla="*/ 85 h 108"/>
                <a:gd name="T60" fmla="*/ 15 w 173"/>
                <a:gd name="T61" fmla="*/ 74 h 108"/>
                <a:gd name="T62" fmla="*/ 30 w 173"/>
                <a:gd name="T63" fmla="*/ 62 h 108"/>
                <a:gd name="T64" fmla="*/ 38 w 173"/>
                <a:gd name="T65" fmla="*/ 51 h 108"/>
                <a:gd name="T66" fmla="*/ 15 w 173"/>
                <a:gd name="T67" fmla="*/ 34 h 108"/>
                <a:gd name="T68" fmla="*/ 23 w 173"/>
                <a:gd name="T69" fmla="*/ 23 h 108"/>
                <a:gd name="T70" fmla="*/ 30 w 173"/>
                <a:gd name="T71" fmla="*/ 17 h 108"/>
                <a:gd name="T72" fmla="*/ 90 w 173"/>
                <a:gd name="T73" fmla="*/ 17 h 108"/>
                <a:gd name="T74" fmla="*/ 98 w 173"/>
                <a:gd name="T75" fmla="*/ 12 h 108"/>
                <a:gd name="T76" fmla="*/ 106 w 173"/>
                <a:gd name="T77" fmla="*/ 0 h 108"/>
                <a:gd name="T78" fmla="*/ 113 w 173"/>
                <a:gd name="T79" fmla="*/ 0 h 1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08"/>
                <a:gd name="T122" fmla="*/ 173 w 173"/>
                <a:gd name="T123" fmla="*/ 108 h 1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08">
                  <a:moveTo>
                    <a:pt x="113" y="0"/>
                  </a:moveTo>
                  <a:lnTo>
                    <a:pt x="113" y="6"/>
                  </a:lnTo>
                  <a:lnTo>
                    <a:pt x="121" y="12"/>
                  </a:lnTo>
                  <a:lnTo>
                    <a:pt x="128" y="12"/>
                  </a:lnTo>
                  <a:lnTo>
                    <a:pt x="136" y="17"/>
                  </a:lnTo>
                  <a:lnTo>
                    <a:pt x="173" y="12"/>
                  </a:lnTo>
                  <a:lnTo>
                    <a:pt x="173" y="17"/>
                  </a:lnTo>
                  <a:lnTo>
                    <a:pt x="166" y="23"/>
                  </a:lnTo>
                  <a:lnTo>
                    <a:pt x="166" y="40"/>
                  </a:lnTo>
                  <a:lnTo>
                    <a:pt x="158" y="45"/>
                  </a:lnTo>
                  <a:lnTo>
                    <a:pt x="143" y="45"/>
                  </a:lnTo>
                  <a:lnTo>
                    <a:pt x="136" y="51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36" y="68"/>
                  </a:lnTo>
                  <a:lnTo>
                    <a:pt x="113" y="68"/>
                  </a:lnTo>
                  <a:lnTo>
                    <a:pt x="113" y="79"/>
                  </a:lnTo>
                  <a:lnTo>
                    <a:pt x="106" y="85"/>
                  </a:lnTo>
                  <a:lnTo>
                    <a:pt x="106" y="91"/>
                  </a:lnTo>
                  <a:lnTo>
                    <a:pt x="90" y="102"/>
                  </a:lnTo>
                  <a:lnTo>
                    <a:pt x="90" y="96"/>
                  </a:lnTo>
                  <a:lnTo>
                    <a:pt x="68" y="79"/>
                  </a:lnTo>
                  <a:lnTo>
                    <a:pt x="60" y="79"/>
                  </a:lnTo>
                  <a:lnTo>
                    <a:pt x="38" y="96"/>
                  </a:lnTo>
                  <a:lnTo>
                    <a:pt x="30" y="96"/>
                  </a:lnTo>
                  <a:lnTo>
                    <a:pt x="15" y="102"/>
                  </a:lnTo>
                  <a:lnTo>
                    <a:pt x="8" y="108"/>
                  </a:lnTo>
                  <a:lnTo>
                    <a:pt x="0" y="108"/>
                  </a:lnTo>
                  <a:lnTo>
                    <a:pt x="0" y="96"/>
                  </a:lnTo>
                  <a:lnTo>
                    <a:pt x="8" y="85"/>
                  </a:lnTo>
                  <a:lnTo>
                    <a:pt x="15" y="74"/>
                  </a:lnTo>
                  <a:lnTo>
                    <a:pt x="30" y="62"/>
                  </a:lnTo>
                  <a:lnTo>
                    <a:pt x="38" y="51"/>
                  </a:lnTo>
                  <a:lnTo>
                    <a:pt x="15" y="34"/>
                  </a:lnTo>
                  <a:lnTo>
                    <a:pt x="23" y="23"/>
                  </a:lnTo>
                  <a:lnTo>
                    <a:pt x="30" y="17"/>
                  </a:lnTo>
                  <a:lnTo>
                    <a:pt x="90" y="17"/>
                  </a:lnTo>
                  <a:lnTo>
                    <a:pt x="98" y="12"/>
                  </a:lnTo>
                  <a:lnTo>
                    <a:pt x="106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Freeform 157"/>
            <p:cNvSpPr>
              <a:spLocks/>
            </p:cNvSpPr>
            <p:nvPr/>
          </p:nvSpPr>
          <p:spPr bwMode="auto">
            <a:xfrm>
              <a:off x="692" y="1906"/>
              <a:ext cx="67" cy="57"/>
            </a:xfrm>
            <a:custGeom>
              <a:avLst/>
              <a:gdLst>
                <a:gd name="T0" fmla="*/ 67 w 67"/>
                <a:gd name="T1" fmla="*/ 34 h 57"/>
                <a:gd name="T2" fmla="*/ 67 w 67"/>
                <a:gd name="T3" fmla="*/ 51 h 57"/>
                <a:gd name="T4" fmla="*/ 60 w 67"/>
                <a:gd name="T5" fmla="*/ 51 h 57"/>
                <a:gd name="T6" fmla="*/ 45 w 67"/>
                <a:gd name="T7" fmla="*/ 57 h 57"/>
                <a:gd name="T8" fmla="*/ 22 w 67"/>
                <a:gd name="T9" fmla="*/ 57 h 57"/>
                <a:gd name="T10" fmla="*/ 15 w 67"/>
                <a:gd name="T11" fmla="*/ 51 h 57"/>
                <a:gd name="T12" fmla="*/ 7 w 67"/>
                <a:gd name="T13" fmla="*/ 51 h 57"/>
                <a:gd name="T14" fmla="*/ 0 w 67"/>
                <a:gd name="T15" fmla="*/ 40 h 57"/>
                <a:gd name="T16" fmla="*/ 0 w 67"/>
                <a:gd name="T17" fmla="*/ 23 h 57"/>
                <a:gd name="T18" fmla="*/ 22 w 67"/>
                <a:gd name="T19" fmla="*/ 6 h 57"/>
                <a:gd name="T20" fmla="*/ 30 w 67"/>
                <a:gd name="T21" fmla="*/ 6 h 57"/>
                <a:gd name="T22" fmla="*/ 37 w 67"/>
                <a:gd name="T23" fmla="*/ 0 h 57"/>
                <a:gd name="T24" fmla="*/ 52 w 67"/>
                <a:gd name="T25" fmla="*/ 6 h 57"/>
                <a:gd name="T26" fmla="*/ 60 w 67"/>
                <a:gd name="T27" fmla="*/ 11 h 57"/>
                <a:gd name="T28" fmla="*/ 67 w 67"/>
                <a:gd name="T29" fmla="*/ 23 h 57"/>
                <a:gd name="T30" fmla="*/ 67 w 67"/>
                <a:gd name="T31" fmla="*/ 34 h 5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7"/>
                <a:gd name="T49" fmla="*/ 0 h 57"/>
                <a:gd name="T50" fmla="*/ 67 w 67"/>
                <a:gd name="T51" fmla="*/ 57 h 5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7" h="57">
                  <a:moveTo>
                    <a:pt x="67" y="34"/>
                  </a:moveTo>
                  <a:lnTo>
                    <a:pt x="67" y="51"/>
                  </a:lnTo>
                  <a:lnTo>
                    <a:pt x="60" y="51"/>
                  </a:lnTo>
                  <a:lnTo>
                    <a:pt x="45" y="57"/>
                  </a:lnTo>
                  <a:lnTo>
                    <a:pt x="22" y="57"/>
                  </a:lnTo>
                  <a:lnTo>
                    <a:pt x="15" y="51"/>
                  </a:lnTo>
                  <a:lnTo>
                    <a:pt x="7" y="51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7" y="23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2" name="Freeform 158"/>
            <p:cNvSpPr>
              <a:spLocks/>
            </p:cNvSpPr>
            <p:nvPr/>
          </p:nvSpPr>
          <p:spPr bwMode="auto">
            <a:xfrm>
              <a:off x="4324" y="1917"/>
              <a:ext cx="210" cy="102"/>
            </a:xfrm>
            <a:custGeom>
              <a:avLst/>
              <a:gdLst>
                <a:gd name="T0" fmla="*/ 210 w 210"/>
                <a:gd name="T1" fmla="*/ 6 h 102"/>
                <a:gd name="T2" fmla="*/ 203 w 210"/>
                <a:gd name="T3" fmla="*/ 12 h 102"/>
                <a:gd name="T4" fmla="*/ 203 w 210"/>
                <a:gd name="T5" fmla="*/ 23 h 102"/>
                <a:gd name="T6" fmla="*/ 165 w 210"/>
                <a:gd name="T7" fmla="*/ 46 h 102"/>
                <a:gd name="T8" fmla="*/ 165 w 210"/>
                <a:gd name="T9" fmla="*/ 57 h 102"/>
                <a:gd name="T10" fmla="*/ 173 w 210"/>
                <a:gd name="T11" fmla="*/ 63 h 102"/>
                <a:gd name="T12" fmla="*/ 180 w 210"/>
                <a:gd name="T13" fmla="*/ 74 h 102"/>
                <a:gd name="T14" fmla="*/ 180 w 210"/>
                <a:gd name="T15" fmla="*/ 85 h 102"/>
                <a:gd name="T16" fmla="*/ 173 w 210"/>
                <a:gd name="T17" fmla="*/ 85 h 102"/>
                <a:gd name="T18" fmla="*/ 158 w 210"/>
                <a:gd name="T19" fmla="*/ 96 h 102"/>
                <a:gd name="T20" fmla="*/ 135 w 210"/>
                <a:gd name="T21" fmla="*/ 96 h 102"/>
                <a:gd name="T22" fmla="*/ 135 w 210"/>
                <a:gd name="T23" fmla="*/ 85 h 102"/>
                <a:gd name="T24" fmla="*/ 113 w 210"/>
                <a:gd name="T25" fmla="*/ 68 h 102"/>
                <a:gd name="T26" fmla="*/ 98 w 210"/>
                <a:gd name="T27" fmla="*/ 74 h 102"/>
                <a:gd name="T28" fmla="*/ 82 w 210"/>
                <a:gd name="T29" fmla="*/ 79 h 102"/>
                <a:gd name="T30" fmla="*/ 67 w 210"/>
                <a:gd name="T31" fmla="*/ 85 h 102"/>
                <a:gd name="T32" fmla="*/ 60 w 210"/>
                <a:gd name="T33" fmla="*/ 91 h 102"/>
                <a:gd name="T34" fmla="*/ 37 w 210"/>
                <a:gd name="T35" fmla="*/ 96 h 102"/>
                <a:gd name="T36" fmla="*/ 22 w 210"/>
                <a:gd name="T37" fmla="*/ 96 h 102"/>
                <a:gd name="T38" fmla="*/ 15 w 210"/>
                <a:gd name="T39" fmla="*/ 102 h 102"/>
                <a:gd name="T40" fmla="*/ 0 w 210"/>
                <a:gd name="T41" fmla="*/ 102 h 102"/>
                <a:gd name="T42" fmla="*/ 0 w 210"/>
                <a:gd name="T43" fmla="*/ 96 h 102"/>
                <a:gd name="T44" fmla="*/ 67 w 210"/>
                <a:gd name="T45" fmla="*/ 46 h 102"/>
                <a:gd name="T46" fmla="*/ 67 w 210"/>
                <a:gd name="T47" fmla="*/ 40 h 102"/>
                <a:gd name="T48" fmla="*/ 60 w 210"/>
                <a:gd name="T49" fmla="*/ 40 h 102"/>
                <a:gd name="T50" fmla="*/ 52 w 210"/>
                <a:gd name="T51" fmla="*/ 34 h 102"/>
                <a:gd name="T52" fmla="*/ 30 w 210"/>
                <a:gd name="T53" fmla="*/ 34 h 102"/>
                <a:gd name="T54" fmla="*/ 30 w 210"/>
                <a:gd name="T55" fmla="*/ 17 h 102"/>
                <a:gd name="T56" fmla="*/ 45 w 210"/>
                <a:gd name="T57" fmla="*/ 12 h 102"/>
                <a:gd name="T58" fmla="*/ 120 w 210"/>
                <a:gd name="T59" fmla="*/ 12 h 102"/>
                <a:gd name="T60" fmla="*/ 135 w 210"/>
                <a:gd name="T61" fmla="*/ 6 h 102"/>
                <a:gd name="T62" fmla="*/ 143 w 210"/>
                <a:gd name="T63" fmla="*/ 0 h 102"/>
                <a:gd name="T64" fmla="*/ 150 w 210"/>
                <a:gd name="T65" fmla="*/ 0 h 102"/>
                <a:gd name="T66" fmla="*/ 158 w 210"/>
                <a:gd name="T67" fmla="*/ 6 h 102"/>
                <a:gd name="T68" fmla="*/ 180 w 210"/>
                <a:gd name="T69" fmla="*/ 6 h 102"/>
                <a:gd name="T70" fmla="*/ 188 w 210"/>
                <a:gd name="T71" fmla="*/ 0 h 102"/>
                <a:gd name="T72" fmla="*/ 203 w 210"/>
                <a:gd name="T73" fmla="*/ 0 h 102"/>
                <a:gd name="T74" fmla="*/ 210 w 210"/>
                <a:gd name="T75" fmla="*/ 6 h 10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0"/>
                <a:gd name="T115" fmla="*/ 0 h 102"/>
                <a:gd name="T116" fmla="*/ 210 w 210"/>
                <a:gd name="T117" fmla="*/ 102 h 10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0" h="102">
                  <a:moveTo>
                    <a:pt x="210" y="6"/>
                  </a:moveTo>
                  <a:lnTo>
                    <a:pt x="203" y="12"/>
                  </a:lnTo>
                  <a:lnTo>
                    <a:pt x="203" y="23"/>
                  </a:lnTo>
                  <a:lnTo>
                    <a:pt x="165" y="46"/>
                  </a:lnTo>
                  <a:lnTo>
                    <a:pt x="165" y="57"/>
                  </a:lnTo>
                  <a:lnTo>
                    <a:pt x="173" y="63"/>
                  </a:lnTo>
                  <a:lnTo>
                    <a:pt x="180" y="74"/>
                  </a:lnTo>
                  <a:lnTo>
                    <a:pt x="180" y="85"/>
                  </a:lnTo>
                  <a:lnTo>
                    <a:pt x="173" y="85"/>
                  </a:lnTo>
                  <a:lnTo>
                    <a:pt x="158" y="96"/>
                  </a:lnTo>
                  <a:lnTo>
                    <a:pt x="135" y="96"/>
                  </a:lnTo>
                  <a:lnTo>
                    <a:pt x="135" y="85"/>
                  </a:lnTo>
                  <a:lnTo>
                    <a:pt x="113" y="68"/>
                  </a:lnTo>
                  <a:lnTo>
                    <a:pt x="98" y="74"/>
                  </a:lnTo>
                  <a:lnTo>
                    <a:pt x="82" y="79"/>
                  </a:lnTo>
                  <a:lnTo>
                    <a:pt x="67" y="85"/>
                  </a:lnTo>
                  <a:lnTo>
                    <a:pt x="60" y="91"/>
                  </a:lnTo>
                  <a:lnTo>
                    <a:pt x="37" y="96"/>
                  </a:lnTo>
                  <a:lnTo>
                    <a:pt x="22" y="96"/>
                  </a:lnTo>
                  <a:lnTo>
                    <a:pt x="15" y="102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7" y="46"/>
                  </a:lnTo>
                  <a:lnTo>
                    <a:pt x="67" y="40"/>
                  </a:lnTo>
                  <a:lnTo>
                    <a:pt x="60" y="40"/>
                  </a:lnTo>
                  <a:lnTo>
                    <a:pt x="52" y="34"/>
                  </a:lnTo>
                  <a:lnTo>
                    <a:pt x="30" y="34"/>
                  </a:lnTo>
                  <a:lnTo>
                    <a:pt x="30" y="17"/>
                  </a:lnTo>
                  <a:lnTo>
                    <a:pt x="45" y="12"/>
                  </a:lnTo>
                  <a:lnTo>
                    <a:pt x="120" y="12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6"/>
                  </a:lnTo>
                  <a:lnTo>
                    <a:pt x="180" y="6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10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3" name="Freeform 159"/>
            <p:cNvSpPr>
              <a:spLocks/>
            </p:cNvSpPr>
            <p:nvPr/>
          </p:nvSpPr>
          <p:spPr bwMode="auto">
            <a:xfrm>
              <a:off x="2346" y="1951"/>
              <a:ext cx="83" cy="57"/>
            </a:xfrm>
            <a:custGeom>
              <a:avLst/>
              <a:gdLst>
                <a:gd name="T0" fmla="*/ 75 w 83"/>
                <a:gd name="T1" fmla="*/ 45 h 57"/>
                <a:gd name="T2" fmla="*/ 60 w 83"/>
                <a:gd name="T3" fmla="*/ 57 h 57"/>
                <a:gd name="T4" fmla="*/ 23 w 83"/>
                <a:gd name="T5" fmla="*/ 57 h 57"/>
                <a:gd name="T6" fmla="*/ 8 w 83"/>
                <a:gd name="T7" fmla="*/ 45 h 57"/>
                <a:gd name="T8" fmla="*/ 0 w 83"/>
                <a:gd name="T9" fmla="*/ 45 h 57"/>
                <a:gd name="T10" fmla="*/ 0 w 83"/>
                <a:gd name="T11" fmla="*/ 40 h 57"/>
                <a:gd name="T12" fmla="*/ 8 w 83"/>
                <a:gd name="T13" fmla="*/ 34 h 57"/>
                <a:gd name="T14" fmla="*/ 8 w 83"/>
                <a:gd name="T15" fmla="*/ 23 h 57"/>
                <a:gd name="T16" fmla="*/ 23 w 83"/>
                <a:gd name="T17" fmla="*/ 17 h 57"/>
                <a:gd name="T18" fmla="*/ 30 w 83"/>
                <a:gd name="T19" fmla="*/ 6 h 57"/>
                <a:gd name="T20" fmla="*/ 45 w 83"/>
                <a:gd name="T21" fmla="*/ 0 h 57"/>
                <a:gd name="T22" fmla="*/ 60 w 83"/>
                <a:gd name="T23" fmla="*/ 0 h 57"/>
                <a:gd name="T24" fmla="*/ 75 w 83"/>
                <a:gd name="T25" fmla="*/ 12 h 57"/>
                <a:gd name="T26" fmla="*/ 83 w 83"/>
                <a:gd name="T27" fmla="*/ 23 h 57"/>
                <a:gd name="T28" fmla="*/ 83 w 83"/>
                <a:gd name="T29" fmla="*/ 29 h 57"/>
                <a:gd name="T30" fmla="*/ 75 w 83"/>
                <a:gd name="T31" fmla="*/ 40 h 57"/>
                <a:gd name="T32" fmla="*/ 75 w 83"/>
                <a:gd name="T33" fmla="*/ 45 h 5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57"/>
                <a:gd name="T53" fmla="*/ 83 w 83"/>
                <a:gd name="T54" fmla="*/ 57 h 5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57">
                  <a:moveTo>
                    <a:pt x="75" y="45"/>
                  </a:moveTo>
                  <a:lnTo>
                    <a:pt x="60" y="57"/>
                  </a:lnTo>
                  <a:lnTo>
                    <a:pt x="23" y="57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8" y="23"/>
                  </a:lnTo>
                  <a:lnTo>
                    <a:pt x="23" y="17"/>
                  </a:lnTo>
                  <a:lnTo>
                    <a:pt x="30" y="6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75" y="12"/>
                  </a:lnTo>
                  <a:lnTo>
                    <a:pt x="83" y="23"/>
                  </a:lnTo>
                  <a:lnTo>
                    <a:pt x="83" y="29"/>
                  </a:lnTo>
                  <a:lnTo>
                    <a:pt x="75" y="40"/>
                  </a:lnTo>
                  <a:lnTo>
                    <a:pt x="75" y="4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4" name="Freeform 160"/>
            <p:cNvSpPr>
              <a:spLocks/>
            </p:cNvSpPr>
            <p:nvPr/>
          </p:nvSpPr>
          <p:spPr bwMode="auto">
            <a:xfrm>
              <a:off x="910" y="2030"/>
              <a:ext cx="90" cy="45"/>
            </a:xfrm>
            <a:custGeom>
              <a:avLst/>
              <a:gdLst>
                <a:gd name="T0" fmla="*/ 90 w 90"/>
                <a:gd name="T1" fmla="*/ 12 h 45"/>
                <a:gd name="T2" fmla="*/ 83 w 90"/>
                <a:gd name="T3" fmla="*/ 23 h 45"/>
                <a:gd name="T4" fmla="*/ 83 w 90"/>
                <a:gd name="T5" fmla="*/ 34 h 45"/>
                <a:gd name="T6" fmla="*/ 75 w 90"/>
                <a:gd name="T7" fmla="*/ 40 h 45"/>
                <a:gd name="T8" fmla="*/ 60 w 90"/>
                <a:gd name="T9" fmla="*/ 45 h 45"/>
                <a:gd name="T10" fmla="*/ 45 w 90"/>
                <a:gd name="T11" fmla="*/ 45 h 45"/>
                <a:gd name="T12" fmla="*/ 30 w 90"/>
                <a:gd name="T13" fmla="*/ 40 h 45"/>
                <a:gd name="T14" fmla="*/ 22 w 90"/>
                <a:gd name="T15" fmla="*/ 40 h 45"/>
                <a:gd name="T16" fmla="*/ 0 w 90"/>
                <a:gd name="T17" fmla="*/ 23 h 45"/>
                <a:gd name="T18" fmla="*/ 0 w 90"/>
                <a:gd name="T19" fmla="*/ 12 h 45"/>
                <a:gd name="T20" fmla="*/ 7 w 90"/>
                <a:gd name="T21" fmla="*/ 12 h 45"/>
                <a:gd name="T22" fmla="*/ 15 w 90"/>
                <a:gd name="T23" fmla="*/ 6 h 45"/>
                <a:gd name="T24" fmla="*/ 37 w 90"/>
                <a:gd name="T25" fmla="*/ 6 h 45"/>
                <a:gd name="T26" fmla="*/ 45 w 90"/>
                <a:gd name="T27" fmla="*/ 0 h 45"/>
                <a:gd name="T28" fmla="*/ 75 w 90"/>
                <a:gd name="T29" fmla="*/ 0 h 45"/>
                <a:gd name="T30" fmla="*/ 90 w 90"/>
                <a:gd name="T31" fmla="*/ 12 h 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"/>
                <a:gd name="T49" fmla="*/ 0 h 45"/>
                <a:gd name="T50" fmla="*/ 90 w 90"/>
                <a:gd name="T51" fmla="*/ 45 h 4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" h="45">
                  <a:moveTo>
                    <a:pt x="90" y="12"/>
                  </a:moveTo>
                  <a:lnTo>
                    <a:pt x="83" y="23"/>
                  </a:lnTo>
                  <a:lnTo>
                    <a:pt x="83" y="34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0" y="40"/>
                  </a:lnTo>
                  <a:lnTo>
                    <a:pt x="22" y="40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75" y="0"/>
                  </a:lnTo>
                  <a:lnTo>
                    <a:pt x="90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Freeform 161"/>
            <p:cNvSpPr>
              <a:spLocks/>
            </p:cNvSpPr>
            <p:nvPr/>
          </p:nvSpPr>
          <p:spPr bwMode="auto">
            <a:xfrm>
              <a:off x="2128" y="2047"/>
              <a:ext cx="75" cy="51"/>
            </a:xfrm>
            <a:custGeom>
              <a:avLst/>
              <a:gdLst>
                <a:gd name="T0" fmla="*/ 75 w 75"/>
                <a:gd name="T1" fmla="*/ 11 h 51"/>
                <a:gd name="T2" fmla="*/ 75 w 75"/>
                <a:gd name="T3" fmla="*/ 28 h 51"/>
                <a:gd name="T4" fmla="*/ 68 w 75"/>
                <a:gd name="T5" fmla="*/ 34 h 51"/>
                <a:gd name="T6" fmla="*/ 68 w 75"/>
                <a:gd name="T7" fmla="*/ 40 h 51"/>
                <a:gd name="T8" fmla="*/ 60 w 75"/>
                <a:gd name="T9" fmla="*/ 45 h 51"/>
                <a:gd name="T10" fmla="*/ 45 w 75"/>
                <a:gd name="T11" fmla="*/ 45 h 51"/>
                <a:gd name="T12" fmla="*/ 38 w 75"/>
                <a:gd name="T13" fmla="*/ 51 h 51"/>
                <a:gd name="T14" fmla="*/ 30 w 75"/>
                <a:gd name="T15" fmla="*/ 51 h 51"/>
                <a:gd name="T16" fmla="*/ 23 w 75"/>
                <a:gd name="T17" fmla="*/ 45 h 51"/>
                <a:gd name="T18" fmla="*/ 15 w 75"/>
                <a:gd name="T19" fmla="*/ 45 h 51"/>
                <a:gd name="T20" fmla="*/ 8 w 75"/>
                <a:gd name="T21" fmla="*/ 34 h 51"/>
                <a:gd name="T22" fmla="*/ 8 w 75"/>
                <a:gd name="T23" fmla="*/ 28 h 51"/>
                <a:gd name="T24" fmla="*/ 0 w 75"/>
                <a:gd name="T25" fmla="*/ 23 h 51"/>
                <a:gd name="T26" fmla="*/ 8 w 75"/>
                <a:gd name="T27" fmla="*/ 11 h 51"/>
                <a:gd name="T28" fmla="*/ 15 w 75"/>
                <a:gd name="T29" fmla="*/ 6 h 51"/>
                <a:gd name="T30" fmla="*/ 23 w 75"/>
                <a:gd name="T31" fmla="*/ 6 h 51"/>
                <a:gd name="T32" fmla="*/ 30 w 75"/>
                <a:gd name="T33" fmla="*/ 0 h 51"/>
                <a:gd name="T34" fmla="*/ 68 w 75"/>
                <a:gd name="T35" fmla="*/ 0 h 51"/>
                <a:gd name="T36" fmla="*/ 68 w 75"/>
                <a:gd name="T37" fmla="*/ 6 h 51"/>
                <a:gd name="T38" fmla="*/ 75 w 75"/>
                <a:gd name="T39" fmla="*/ 6 h 51"/>
                <a:gd name="T40" fmla="*/ 75 w 75"/>
                <a:gd name="T41" fmla="*/ 11 h 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5"/>
                <a:gd name="T64" fmla="*/ 0 h 51"/>
                <a:gd name="T65" fmla="*/ 75 w 75"/>
                <a:gd name="T66" fmla="*/ 51 h 5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5" h="51">
                  <a:moveTo>
                    <a:pt x="75" y="11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Freeform 162"/>
            <p:cNvSpPr>
              <a:spLocks/>
            </p:cNvSpPr>
            <p:nvPr/>
          </p:nvSpPr>
          <p:spPr bwMode="auto">
            <a:xfrm>
              <a:off x="1902" y="2092"/>
              <a:ext cx="83" cy="57"/>
            </a:xfrm>
            <a:custGeom>
              <a:avLst/>
              <a:gdLst>
                <a:gd name="T0" fmla="*/ 83 w 83"/>
                <a:gd name="T1" fmla="*/ 12 h 57"/>
                <a:gd name="T2" fmla="*/ 76 w 83"/>
                <a:gd name="T3" fmla="*/ 23 h 57"/>
                <a:gd name="T4" fmla="*/ 76 w 83"/>
                <a:gd name="T5" fmla="*/ 34 h 57"/>
                <a:gd name="T6" fmla="*/ 68 w 83"/>
                <a:gd name="T7" fmla="*/ 45 h 57"/>
                <a:gd name="T8" fmla="*/ 53 w 83"/>
                <a:gd name="T9" fmla="*/ 51 h 57"/>
                <a:gd name="T10" fmla="*/ 38 w 83"/>
                <a:gd name="T11" fmla="*/ 57 h 57"/>
                <a:gd name="T12" fmla="*/ 31 w 83"/>
                <a:gd name="T13" fmla="*/ 57 h 57"/>
                <a:gd name="T14" fmla="*/ 23 w 83"/>
                <a:gd name="T15" fmla="*/ 51 h 57"/>
                <a:gd name="T16" fmla="*/ 23 w 83"/>
                <a:gd name="T17" fmla="*/ 45 h 57"/>
                <a:gd name="T18" fmla="*/ 15 w 83"/>
                <a:gd name="T19" fmla="*/ 45 h 57"/>
                <a:gd name="T20" fmla="*/ 8 w 83"/>
                <a:gd name="T21" fmla="*/ 40 h 57"/>
                <a:gd name="T22" fmla="*/ 8 w 83"/>
                <a:gd name="T23" fmla="*/ 34 h 57"/>
                <a:gd name="T24" fmla="*/ 0 w 83"/>
                <a:gd name="T25" fmla="*/ 29 h 57"/>
                <a:gd name="T26" fmla="*/ 8 w 83"/>
                <a:gd name="T27" fmla="*/ 17 h 57"/>
                <a:gd name="T28" fmla="*/ 15 w 83"/>
                <a:gd name="T29" fmla="*/ 12 h 57"/>
                <a:gd name="T30" fmla="*/ 31 w 83"/>
                <a:gd name="T31" fmla="*/ 6 h 57"/>
                <a:gd name="T32" fmla="*/ 38 w 83"/>
                <a:gd name="T33" fmla="*/ 0 h 57"/>
                <a:gd name="T34" fmla="*/ 68 w 83"/>
                <a:gd name="T35" fmla="*/ 0 h 57"/>
                <a:gd name="T36" fmla="*/ 83 w 83"/>
                <a:gd name="T37" fmla="*/ 12 h 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3"/>
                <a:gd name="T58" fmla="*/ 0 h 57"/>
                <a:gd name="T59" fmla="*/ 83 w 83"/>
                <a:gd name="T60" fmla="*/ 57 h 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3" h="57">
                  <a:moveTo>
                    <a:pt x="83" y="12"/>
                  </a:moveTo>
                  <a:lnTo>
                    <a:pt x="76" y="23"/>
                  </a:lnTo>
                  <a:lnTo>
                    <a:pt x="76" y="34"/>
                  </a:lnTo>
                  <a:lnTo>
                    <a:pt x="68" y="45"/>
                  </a:lnTo>
                  <a:lnTo>
                    <a:pt x="53" y="51"/>
                  </a:lnTo>
                  <a:lnTo>
                    <a:pt x="38" y="57"/>
                  </a:lnTo>
                  <a:lnTo>
                    <a:pt x="31" y="57"/>
                  </a:lnTo>
                  <a:lnTo>
                    <a:pt x="23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9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31" y="6"/>
                  </a:lnTo>
                  <a:lnTo>
                    <a:pt x="38" y="0"/>
                  </a:lnTo>
                  <a:lnTo>
                    <a:pt x="68" y="0"/>
                  </a:lnTo>
                  <a:lnTo>
                    <a:pt x="83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Freeform 163"/>
            <p:cNvSpPr>
              <a:spLocks/>
            </p:cNvSpPr>
            <p:nvPr/>
          </p:nvSpPr>
          <p:spPr bwMode="auto">
            <a:xfrm>
              <a:off x="1173" y="2104"/>
              <a:ext cx="60" cy="62"/>
            </a:xfrm>
            <a:custGeom>
              <a:avLst/>
              <a:gdLst>
                <a:gd name="T0" fmla="*/ 60 w 60"/>
                <a:gd name="T1" fmla="*/ 5 h 62"/>
                <a:gd name="T2" fmla="*/ 60 w 60"/>
                <a:gd name="T3" fmla="*/ 45 h 62"/>
                <a:gd name="T4" fmla="*/ 38 w 60"/>
                <a:gd name="T5" fmla="*/ 62 h 62"/>
                <a:gd name="T6" fmla="*/ 15 w 60"/>
                <a:gd name="T7" fmla="*/ 62 h 62"/>
                <a:gd name="T8" fmla="*/ 8 w 60"/>
                <a:gd name="T9" fmla="*/ 50 h 62"/>
                <a:gd name="T10" fmla="*/ 0 w 60"/>
                <a:gd name="T11" fmla="*/ 39 h 62"/>
                <a:gd name="T12" fmla="*/ 0 w 60"/>
                <a:gd name="T13" fmla="*/ 11 h 62"/>
                <a:gd name="T14" fmla="*/ 8 w 60"/>
                <a:gd name="T15" fmla="*/ 5 h 62"/>
                <a:gd name="T16" fmla="*/ 15 w 60"/>
                <a:gd name="T17" fmla="*/ 5 h 62"/>
                <a:gd name="T18" fmla="*/ 15 w 60"/>
                <a:gd name="T19" fmla="*/ 0 h 62"/>
                <a:gd name="T20" fmla="*/ 53 w 60"/>
                <a:gd name="T21" fmla="*/ 0 h 62"/>
                <a:gd name="T22" fmla="*/ 60 w 60"/>
                <a:gd name="T23" fmla="*/ 5 h 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0"/>
                <a:gd name="T37" fmla="*/ 0 h 62"/>
                <a:gd name="T38" fmla="*/ 60 w 60"/>
                <a:gd name="T39" fmla="*/ 62 h 6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0" h="62">
                  <a:moveTo>
                    <a:pt x="60" y="5"/>
                  </a:moveTo>
                  <a:lnTo>
                    <a:pt x="60" y="45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8" name="Freeform 164"/>
            <p:cNvSpPr>
              <a:spLocks/>
            </p:cNvSpPr>
            <p:nvPr/>
          </p:nvSpPr>
          <p:spPr bwMode="auto">
            <a:xfrm>
              <a:off x="1647" y="2115"/>
              <a:ext cx="75" cy="56"/>
            </a:xfrm>
            <a:custGeom>
              <a:avLst/>
              <a:gdLst>
                <a:gd name="T0" fmla="*/ 75 w 75"/>
                <a:gd name="T1" fmla="*/ 17 h 56"/>
                <a:gd name="T2" fmla="*/ 75 w 75"/>
                <a:gd name="T3" fmla="*/ 28 h 56"/>
                <a:gd name="T4" fmla="*/ 67 w 75"/>
                <a:gd name="T5" fmla="*/ 34 h 56"/>
                <a:gd name="T6" fmla="*/ 67 w 75"/>
                <a:gd name="T7" fmla="*/ 39 h 56"/>
                <a:gd name="T8" fmla="*/ 52 w 75"/>
                <a:gd name="T9" fmla="*/ 51 h 56"/>
                <a:gd name="T10" fmla="*/ 45 w 75"/>
                <a:gd name="T11" fmla="*/ 51 h 56"/>
                <a:gd name="T12" fmla="*/ 45 w 75"/>
                <a:gd name="T13" fmla="*/ 56 h 56"/>
                <a:gd name="T14" fmla="*/ 15 w 75"/>
                <a:gd name="T15" fmla="*/ 56 h 56"/>
                <a:gd name="T16" fmla="*/ 7 w 75"/>
                <a:gd name="T17" fmla="*/ 51 h 56"/>
                <a:gd name="T18" fmla="*/ 0 w 75"/>
                <a:gd name="T19" fmla="*/ 34 h 56"/>
                <a:gd name="T20" fmla="*/ 0 w 75"/>
                <a:gd name="T21" fmla="*/ 11 h 56"/>
                <a:gd name="T22" fmla="*/ 7 w 75"/>
                <a:gd name="T23" fmla="*/ 6 h 56"/>
                <a:gd name="T24" fmla="*/ 15 w 75"/>
                <a:gd name="T25" fmla="*/ 6 h 56"/>
                <a:gd name="T26" fmla="*/ 30 w 75"/>
                <a:gd name="T27" fmla="*/ 0 h 56"/>
                <a:gd name="T28" fmla="*/ 37 w 75"/>
                <a:gd name="T29" fmla="*/ 0 h 56"/>
                <a:gd name="T30" fmla="*/ 45 w 75"/>
                <a:gd name="T31" fmla="*/ 6 h 56"/>
                <a:gd name="T32" fmla="*/ 60 w 75"/>
                <a:gd name="T33" fmla="*/ 6 h 56"/>
                <a:gd name="T34" fmla="*/ 75 w 75"/>
                <a:gd name="T35" fmla="*/ 17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"/>
                <a:gd name="T55" fmla="*/ 0 h 56"/>
                <a:gd name="T56" fmla="*/ 75 w 75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" h="56">
                  <a:moveTo>
                    <a:pt x="75" y="17"/>
                  </a:moveTo>
                  <a:lnTo>
                    <a:pt x="75" y="28"/>
                  </a:lnTo>
                  <a:lnTo>
                    <a:pt x="67" y="34"/>
                  </a:lnTo>
                  <a:lnTo>
                    <a:pt x="67" y="39"/>
                  </a:lnTo>
                  <a:lnTo>
                    <a:pt x="52" y="51"/>
                  </a:lnTo>
                  <a:lnTo>
                    <a:pt x="45" y="51"/>
                  </a:lnTo>
                  <a:lnTo>
                    <a:pt x="45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75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9" name="Freeform 165"/>
            <p:cNvSpPr>
              <a:spLocks/>
            </p:cNvSpPr>
            <p:nvPr/>
          </p:nvSpPr>
          <p:spPr bwMode="auto">
            <a:xfrm>
              <a:off x="1391" y="2132"/>
              <a:ext cx="90" cy="56"/>
            </a:xfrm>
            <a:custGeom>
              <a:avLst/>
              <a:gdLst>
                <a:gd name="T0" fmla="*/ 83 w 90"/>
                <a:gd name="T1" fmla="*/ 11 h 56"/>
                <a:gd name="T2" fmla="*/ 90 w 90"/>
                <a:gd name="T3" fmla="*/ 22 h 56"/>
                <a:gd name="T4" fmla="*/ 90 w 90"/>
                <a:gd name="T5" fmla="*/ 28 h 56"/>
                <a:gd name="T6" fmla="*/ 83 w 90"/>
                <a:gd name="T7" fmla="*/ 34 h 56"/>
                <a:gd name="T8" fmla="*/ 83 w 90"/>
                <a:gd name="T9" fmla="*/ 45 h 56"/>
                <a:gd name="T10" fmla="*/ 75 w 90"/>
                <a:gd name="T11" fmla="*/ 51 h 56"/>
                <a:gd name="T12" fmla="*/ 60 w 90"/>
                <a:gd name="T13" fmla="*/ 51 h 56"/>
                <a:gd name="T14" fmla="*/ 53 w 90"/>
                <a:gd name="T15" fmla="*/ 56 h 56"/>
                <a:gd name="T16" fmla="*/ 30 w 90"/>
                <a:gd name="T17" fmla="*/ 56 h 56"/>
                <a:gd name="T18" fmla="*/ 23 w 90"/>
                <a:gd name="T19" fmla="*/ 51 h 56"/>
                <a:gd name="T20" fmla="*/ 8 w 90"/>
                <a:gd name="T21" fmla="*/ 45 h 56"/>
                <a:gd name="T22" fmla="*/ 8 w 90"/>
                <a:gd name="T23" fmla="*/ 34 h 56"/>
                <a:gd name="T24" fmla="*/ 0 w 90"/>
                <a:gd name="T25" fmla="*/ 22 h 56"/>
                <a:gd name="T26" fmla="*/ 0 w 90"/>
                <a:gd name="T27" fmla="*/ 11 h 56"/>
                <a:gd name="T28" fmla="*/ 8 w 90"/>
                <a:gd name="T29" fmla="*/ 5 h 56"/>
                <a:gd name="T30" fmla="*/ 23 w 90"/>
                <a:gd name="T31" fmla="*/ 5 h 56"/>
                <a:gd name="T32" fmla="*/ 30 w 90"/>
                <a:gd name="T33" fmla="*/ 0 h 56"/>
                <a:gd name="T34" fmla="*/ 45 w 90"/>
                <a:gd name="T35" fmla="*/ 0 h 56"/>
                <a:gd name="T36" fmla="*/ 53 w 90"/>
                <a:gd name="T37" fmla="*/ 5 h 56"/>
                <a:gd name="T38" fmla="*/ 75 w 90"/>
                <a:gd name="T39" fmla="*/ 5 h 56"/>
                <a:gd name="T40" fmla="*/ 83 w 90"/>
                <a:gd name="T41" fmla="*/ 11 h 5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0"/>
                <a:gd name="T64" fmla="*/ 0 h 56"/>
                <a:gd name="T65" fmla="*/ 90 w 90"/>
                <a:gd name="T66" fmla="*/ 56 h 5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0" h="56">
                  <a:moveTo>
                    <a:pt x="83" y="11"/>
                  </a:moveTo>
                  <a:lnTo>
                    <a:pt x="90" y="22"/>
                  </a:lnTo>
                  <a:lnTo>
                    <a:pt x="90" y="28"/>
                  </a:lnTo>
                  <a:lnTo>
                    <a:pt x="83" y="34"/>
                  </a:lnTo>
                  <a:lnTo>
                    <a:pt x="83" y="45"/>
                  </a:lnTo>
                  <a:lnTo>
                    <a:pt x="75" y="51"/>
                  </a:lnTo>
                  <a:lnTo>
                    <a:pt x="60" y="51"/>
                  </a:lnTo>
                  <a:lnTo>
                    <a:pt x="53" y="56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8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8" y="5"/>
                  </a:lnTo>
                  <a:lnTo>
                    <a:pt x="23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75" y="5"/>
                  </a:lnTo>
                  <a:lnTo>
                    <a:pt x="83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0" name="Freeform 166"/>
            <p:cNvSpPr>
              <a:spLocks/>
            </p:cNvSpPr>
            <p:nvPr/>
          </p:nvSpPr>
          <p:spPr bwMode="auto">
            <a:xfrm>
              <a:off x="3655" y="2724"/>
              <a:ext cx="105" cy="56"/>
            </a:xfrm>
            <a:custGeom>
              <a:avLst/>
              <a:gdLst>
                <a:gd name="T0" fmla="*/ 105 w 105"/>
                <a:gd name="T1" fmla="*/ 6 h 56"/>
                <a:gd name="T2" fmla="*/ 105 w 105"/>
                <a:gd name="T3" fmla="*/ 34 h 56"/>
                <a:gd name="T4" fmla="*/ 97 w 105"/>
                <a:gd name="T5" fmla="*/ 39 h 56"/>
                <a:gd name="T6" fmla="*/ 97 w 105"/>
                <a:gd name="T7" fmla="*/ 56 h 56"/>
                <a:gd name="T8" fmla="*/ 0 w 105"/>
                <a:gd name="T9" fmla="*/ 56 h 56"/>
                <a:gd name="T10" fmla="*/ 7 w 105"/>
                <a:gd name="T11" fmla="*/ 51 h 56"/>
                <a:gd name="T12" fmla="*/ 0 w 105"/>
                <a:gd name="T13" fmla="*/ 39 h 56"/>
                <a:gd name="T14" fmla="*/ 0 w 105"/>
                <a:gd name="T15" fmla="*/ 28 h 56"/>
                <a:gd name="T16" fmla="*/ 7 w 105"/>
                <a:gd name="T17" fmla="*/ 17 h 56"/>
                <a:gd name="T18" fmla="*/ 7 w 105"/>
                <a:gd name="T19" fmla="*/ 11 h 56"/>
                <a:gd name="T20" fmla="*/ 15 w 105"/>
                <a:gd name="T21" fmla="*/ 0 h 56"/>
                <a:gd name="T22" fmla="*/ 67 w 105"/>
                <a:gd name="T23" fmla="*/ 0 h 56"/>
                <a:gd name="T24" fmla="*/ 75 w 105"/>
                <a:gd name="T25" fmla="*/ 6 h 56"/>
                <a:gd name="T26" fmla="*/ 105 w 105"/>
                <a:gd name="T27" fmla="*/ 6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5"/>
                <a:gd name="T43" fmla="*/ 0 h 56"/>
                <a:gd name="T44" fmla="*/ 105 w 105"/>
                <a:gd name="T45" fmla="*/ 56 h 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5" h="56">
                  <a:moveTo>
                    <a:pt x="105" y="6"/>
                  </a:moveTo>
                  <a:lnTo>
                    <a:pt x="105" y="34"/>
                  </a:lnTo>
                  <a:lnTo>
                    <a:pt x="97" y="39"/>
                  </a:lnTo>
                  <a:lnTo>
                    <a:pt x="97" y="56"/>
                  </a:lnTo>
                  <a:lnTo>
                    <a:pt x="0" y="56"/>
                  </a:lnTo>
                  <a:lnTo>
                    <a:pt x="7" y="51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15" y="0"/>
                  </a:lnTo>
                  <a:lnTo>
                    <a:pt x="67" y="0"/>
                  </a:lnTo>
                  <a:lnTo>
                    <a:pt x="75" y="6"/>
                  </a:lnTo>
                  <a:lnTo>
                    <a:pt x="105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Freeform 167"/>
            <p:cNvSpPr>
              <a:spLocks/>
            </p:cNvSpPr>
            <p:nvPr/>
          </p:nvSpPr>
          <p:spPr bwMode="auto">
            <a:xfrm>
              <a:off x="3955" y="2724"/>
              <a:ext cx="98" cy="56"/>
            </a:xfrm>
            <a:custGeom>
              <a:avLst/>
              <a:gdLst>
                <a:gd name="T0" fmla="*/ 98 w 98"/>
                <a:gd name="T1" fmla="*/ 56 h 56"/>
                <a:gd name="T2" fmla="*/ 15 w 98"/>
                <a:gd name="T3" fmla="*/ 56 h 56"/>
                <a:gd name="T4" fmla="*/ 8 w 98"/>
                <a:gd name="T5" fmla="*/ 51 h 56"/>
                <a:gd name="T6" fmla="*/ 0 w 98"/>
                <a:gd name="T7" fmla="*/ 39 h 56"/>
                <a:gd name="T8" fmla="*/ 8 w 98"/>
                <a:gd name="T9" fmla="*/ 28 h 56"/>
                <a:gd name="T10" fmla="*/ 0 w 98"/>
                <a:gd name="T11" fmla="*/ 23 h 56"/>
                <a:gd name="T12" fmla="*/ 0 w 98"/>
                <a:gd name="T13" fmla="*/ 11 h 56"/>
                <a:gd name="T14" fmla="*/ 8 w 98"/>
                <a:gd name="T15" fmla="*/ 0 h 56"/>
                <a:gd name="T16" fmla="*/ 98 w 98"/>
                <a:gd name="T17" fmla="*/ 0 h 56"/>
                <a:gd name="T18" fmla="*/ 98 w 98"/>
                <a:gd name="T19" fmla="*/ 56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8"/>
                <a:gd name="T31" fmla="*/ 0 h 56"/>
                <a:gd name="T32" fmla="*/ 98 w 98"/>
                <a:gd name="T33" fmla="*/ 56 h 5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8" h="56">
                  <a:moveTo>
                    <a:pt x="98" y="56"/>
                  </a:moveTo>
                  <a:lnTo>
                    <a:pt x="15" y="56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8" y="0"/>
                  </a:lnTo>
                  <a:lnTo>
                    <a:pt x="98" y="0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Freeform 168"/>
            <p:cNvSpPr>
              <a:spLocks/>
            </p:cNvSpPr>
            <p:nvPr/>
          </p:nvSpPr>
          <p:spPr bwMode="auto">
            <a:xfrm>
              <a:off x="68" y="3147"/>
              <a:ext cx="1128" cy="68"/>
            </a:xfrm>
            <a:custGeom>
              <a:avLst/>
              <a:gdLst>
                <a:gd name="T0" fmla="*/ 1128 w 1128"/>
                <a:gd name="T1" fmla="*/ 28 h 68"/>
                <a:gd name="T2" fmla="*/ 1120 w 1128"/>
                <a:gd name="T3" fmla="*/ 45 h 68"/>
                <a:gd name="T4" fmla="*/ 1098 w 1128"/>
                <a:gd name="T5" fmla="*/ 51 h 68"/>
                <a:gd name="T6" fmla="*/ 1082 w 1128"/>
                <a:gd name="T7" fmla="*/ 56 h 68"/>
                <a:gd name="T8" fmla="*/ 1037 w 1128"/>
                <a:gd name="T9" fmla="*/ 56 h 68"/>
                <a:gd name="T10" fmla="*/ 1007 w 1128"/>
                <a:gd name="T11" fmla="*/ 51 h 68"/>
                <a:gd name="T12" fmla="*/ 925 w 1128"/>
                <a:gd name="T13" fmla="*/ 51 h 68"/>
                <a:gd name="T14" fmla="*/ 887 w 1128"/>
                <a:gd name="T15" fmla="*/ 56 h 68"/>
                <a:gd name="T16" fmla="*/ 729 w 1128"/>
                <a:gd name="T17" fmla="*/ 56 h 68"/>
                <a:gd name="T18" fmla="*/ 684 w 1128"/>
                <a:gd name="T19" fmla="*/ 51 h 68"/>
                <a:gd name="T20" fmla="*/ 443 w 1128"/>
                <a:gd name="T21" fmla="*/ 51 h 68"/>
                <a:gd name="T22" fmla="*/ 406 w 1128"/>
                <a:gd name="T23" fmla="*/ 56 h 68"/>
                <a:gd name="T24" fmla="*/ 368 w 1128"/>
                <a:gd name="T25" fmla="*/ 56 h 68"/>
                <a:gd name="T26" fmla="*/ 323 w 1128"/>
                <a:gd name="T27" fmla="*/ 62 h 68"/>
                <a:gd name="T28" fmla="*/ 270 w 1128"/>
                <a:gd name="T29" fmla="*/ 62 h 68"/>
                <a:gd name="T30" fmla="*/ 248 w 1128"/>
                <a:gd name="T31" fmla="*/ 68 h 68"/>
                <a:gd name="T32" fmla="*/ 195 w 1128"/>
                <a:gd name="T33" fmla="*/ 68 h 68"/>
                <a:gd name="T34" fmla="*/ 180 w 1128"/>
                <a:gd name="T35" fmla="*/ 62 h 68"/>
                <a:gd name="T36" fmla="*/ 52 w 1128"/>
                <a:gd name="T37" fmla="*/ 62 h 68"/>
                <a:gd name="T38" fmla="*/ 30 w 1128"/>
                <a:gd name="T39" fmla="*/ 68 h 68"/>
                <a:gd name="T40" fmla="*/ 30 w 1128"/>
                <a:gd name="T41" fmla="*/ 62 h 68"/>
                <a:gd name="T42" fmla="*/ 15 w 1128"/>
                <a:gd name="T43" fmla="*/ 51 h 68"/>
                <a:gd name="T44" fmla="*/ 15 w 1128"/>
                <a:gd name="T45" fmla="*/ 45 h 68"/>
                <a:gd name="T46" fmla="*/ 7 w 1128"/>
                <a:gd name="T47" fmla="*/ 45 h 68"/>
                <a:gd name="T48" fmla="*/ 0 w 1128"/>
                <a:gd name="T49" fmla="*/ 39 h 68"/>
                <a:gd name="T50" fmla="*/ 0 w 1128"/>
                <a:gd name="T51" fmla="*/ 34 h 68"/>
                <a:gd name="T52" fmla="*/ 22 w 1128"/>
                <a:gd name="T53" fmla="*/ 17 h 68"/>
                <a:gd name="T54" fmla="*/ 188 w 1128"/>
                <a:gd name="T55" fmla="*/ 17 h 68"/>
                <a:gd name="T56" fmla="*/ 218 w 1128"/>
                <a:gd name="T57" fmla="*/ 11 h 68"/>
                <a:gd name="T58" fmla="*/ 534 w 1128"/>
                <a:gd name="T59" fmla="*/ 11 h 68"/>
                <a:gd name="T60" fmla="*/ 564 w 1128"/>
                <a:gd name="T61" fmla="*/ 6 h 68"/>
                <a:gd name="T62" fmla="*/ 819 w 1128"/>
                <a:gd name="T63" fmla="*/ 6 h 68"/>
                <a:gd name="T64" fmla="*/ 849 w 1128"/>
                <a:gd name="T65" fmla="*/ 0 h 68"/>
                <a:gd name="T66" fmla="*/ 1060 w 1128"/>
                <a:gd name="T67" fmla="*/ 0 h 68"/>
                <a:gd name="T68" fmla="*/ 1075 w 1128"/>
                <a:gd name="T69" fmla="*/ 6 h 68"/>
                <a:gd name="T70" fmla="*/ 1090 w 1128"/>
                <a:gd name="T71" fmla="*/ 6 h 68"/>
                <a:gd name="T72" fmla="*/ 1098 w 1128"/>
                <a:gd name="T73" fmla="*/ 0 h 68"/>
                <a:gd name="T74" fmla="*/ 1113 w 1128"/>
                <a:gd name="T75" fmla="*/ 6 h 68"/>
                <a:gd name="T76" fmla="*/ 1128 w 1128"/>
                <a:gd name="T77" fmla="*/ 17 h 68"/>
                <a:gd name="T78" fmla="*/ 1128 w 1128"/>
                <a:gd name="T79" fmla="*/ 28 h 6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8"/>
                <a:gd name="T121" fmla="*/ 0 h 68"/>
                <a:gd name="T122" fmla="*/ 1128 w 1128"/>
                <a:gd name="T123" fmla="*/ 68 h 6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8" h="68">
                  <a:moveTo>
                    <a:pt x="1128" y="28"/>
                  </a:moveTo>
                  <a:lnTo>
                    <a:pt x="1120" y="45"/>
                  </a:lnTo>
                  <a:lnTo>
                    <a:pt x="1098" y="51"/>
                  </a:lnTo>
                  <a:lnTo>
                    <a:pt x="1082" y="56"/>
                  </a:lnTo>
                  <a:lnTo>
                    <a:pt x="1037" y="56"/>
                  </a:lnTo>
                  <a:lnTo>
                    <a:pt x="1007" y="51"/>
                  </a:lnTo>
                  <a:lnTo>
                    <a:pt x="925" y="51"/>
                  </a:lnTo>
                  <a:lnTo>
                    <a:pt x="887" y="56"/>
                  </a:lnTo>
                  <a:lnTo>
                    <a:pt x="729" y="56"/>
                  </a:lnTo>
                  <a:lnTo>
                    <a:pt x="684" y="51"/>
                  </a:lnTo>
                  <a:lnTo>
                    <a:pt x="443" y="51"/>
                  </a:lnTo>
                  <a:lnTo>
                    <a:pt x="406" y="56"/>
                  </a:lnTo>
                  <a:lnTo>
                    <a:pt x="368" y="56"/>
                  </a:lnTo>
                  <a:lnTo>
                    <a:pt x="323" y="62"/>
                  </a:lnTo>
                  <a:lnTo>
                    <a:pt x="270" y="62"/>
                  </a:lnTo>
                  <a:lnTo>
                    <a:pt x="248" y="68"/>
                  </a:lnTo>
                  <a:lnTo>
                    <a:pt x="195" y="68"/>
                  </a:lnTo>
                  <a:lnTo>
                    <a:pt x="180" y="62"/>
                  </a:lnTo>
                  <a:lnTo>
                    <a:pt x="52" y="62"/>
                  </a:lnTo>
                  <a:lnTo>
                    <a:pt x="30" y="68"/>
                  </a:lnTo>
                  <a:lnTo>
                    <a:pt x="30" y="62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22" y="17"/>
                  </a:lnTo>
                  <a:lnTo>
                    <a:pt x="188" y="17"/>
                  </a:lnTo>
                  <a:lnTo>
                    <a:pt x="218" y="11"/>
                  </a:lnTo>
                  <a:lnTo>
                    <a:pt x="534" y="11"/>
                  </a:lnTo>
                  <a:lnTo>
                    <a:pt x="564" y="6"/>
                  </a:lnTo>
                  <a:lnTo>
                    <a:pt x="819" y="6"/>
                  </a:lnTo>
                  <a:lnTo>
                    <a:pt x="849" y="0"/>
                  </a:lnTo>
                  <a:lnTo>
                    <a:pt x="1060" y="0"/>
                  </a:lnTo>
                  <a:lnTo>
                    <a:pt x="1075" y="6"/>
                  </a:lnTo>
                  <a:lnTo>
                    <a:pt x="1090" y="6"/>
                  </a:lnTo>
                  <a:lnTo>
                    <a:pt x="1098" y="0"/>
                  </a:lnTo>
                  <a:lnTo>
                    <a:pt x="1113" y="6"/>
                  </a:lnTo>
                  <a:lnTo>
                    <a:pt x="1128" y="17"/>
                  </a:lnTo>
                  <a:lnTo>
                    <a:pt x="1128" y="28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3" name="Freeform 169"/>
            <p:cNvSpPr>
              <a:spLocks/>
            </p:cNvSpPr>
            <p:nvPr/>
          </p:nvSpPr>
          <p:spPr bwMode="auto">
            <a:xfrm>
              <a:off x="414" y="3260"/>
              <a:ext cx="736" cy="62"/>
            </a:xfrm>
            <a:custGeom>
              <a:avLst/>
              <a:gdLst>
                <a:gd name="T0" fmla="*/ 721 w 736"/>
                <a:gd name="T1" fmla="*/ 11 h 62"/>
                <a:gd name="T2" fmla="*/ 729 w 736"/>
                <a:gd name="T3" fmla="*/ 22 h 62"/>
                <a:gd name="T4" fmla="*/ 736 w 736"/>
                <a:gd name="T5" fmla="*/ 28 h 62"/>
                <a:gd name="T6" fmla="*/ 736 w 736"/>
                <a:gd name="T7" fmla="*/ 34 h 62"/>
                <a:gd name="T8" fmla="*/ 729 w 736"/>
                <a:gd name="T9" fmla="*/ 45 h 62"/>
                <a:gd name="T10" fmla="*/ 729 w 736"/>
                <a:gd name="T11" fmla="*/ 50 h 62"/>
                <a:gd name="T12" fmla="*/ 714 w 736"/>
                <a:gd name="T13" fmla="*/ 50 h 62"/>
                <a:gd name="T14" fmla="*/ 714 w 736"/>
                <a:gd name="T15" fmla="*/ 56 h 62"/>
                <a:gd name="T16" fmla="*/ 669 w 736"/>
                <a:gd name="T17" fmla="*/ 50 h 62"/>
                <a:gd name="T18" fmla="*/ 406 w 736"/>
                <a:gd name="T19" fmla="*/ 50 h 62"/>
                <a:gd name="T20" fmla="*/ 361 w 736"/>
                <a:gd name="T21" fmla="*/ 56 h 62"/>
                <a:gd name="T22" fmla="*/ 233 w 736"/>
                <a:gd name="T23" fmla="*/ 56 h 62"/>
                <a:gd name="T24" fmla="*/ 188 w 736"/>
                <a:gd name="T25" fmla="*/ 62 h 62"/>
                <a:gd name="T26" fmla="*/ 22 w 736"/>
                <a:gd name="T27" fmla="*/ 62 h 62"/>
                <a:gd name="T28" fmla="*/ 7 w 736"/>
                <a:gd name="T29" fmla="*/ 56 h 62"/>
                <a:gd name="T30" fmla="*/ 0 w 736"/>
                <a:gd name="T31" fmla="*/ 45 h 62"/>
                <a:gd name="T32" fmla="*/ 0 w 736"/>
                <a:gd name="T33" fmla="*/ 22 h 62"/>
                <a:gd name="T34" fmla="*/ 15 w 736"/>
                <a:gd name="T35" fmla="*/ 17 h 62"/>
                <a:gd name="T36" fmla="*/ 52 w 736"/>
                <a:gd name="T37" fmla="*/ 17 h 62"/>
                <a:gd name="T38" fmla="*/ 67 w 736"/>
                <a:gd name="T39" fmla="*/ 11 h 62"/>
                <a:gd name="T40" fmla="*/ 127 w 736"/>
                <a:gd name="T41" fmla="*/ 11 h 62"/>
                <a:gd name="T42" fmla="*/ 142 w 736"/>
                <a:gd name="T43" fmla="*/ 17 h 62"/>
                <a:gd name="T44" fmla="*/ 233 w 736"/>
                <a:gd name="T45" fmla="*/ 17 h 62"/>
                <a:gd name="T46" fmla="*/ 248 w 736"/>
                <a:gd name="T47" fmla="*/ 11 h 62"/>
                <a:gd name="T48" fmla="*/ 270 w 736"/>
                <a:gd name="T49" fmla="*/ 11 h 62"/>
                <a:gd name="T50" fmla="*/ 285 w 736"/>
                <a:gd name="T51" fmla="*/ 5 h 62"/>
                <a:gd name="T52" fmla="*/ 443 w 736"/>
                <a:gd name="T53" fmla="*/ 5 h 62"/>
                <a:gd name="T54" fmla="*/ 473 w 736"/>
                <a:gd name="T55" fmla="*/ 0 h 62"/>
                <a:gd name="T56" fmla="*/ 631 w 736"/>
                <a:gd name="T57" fmla="*/ 0 h 62"/>
                <a:gd name="T58" fmla="*/ 654 w 736"/>
                <a:gd name="T59" fmla="*/ 5 h 62"/>
                <a:gd name="T60" fmla="*/ 706 w 736"/>
                <a:gd name="T61" fmla="*/ 5 h 62"/>
                <a:gd name="T62" fmla="*/ 721 w 736"/>
                <a:gd name="T63" fmla="*/ 11 h 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6"/>
                <a:gd name="T97" fmla="*/ 0 h 62"/>
                <a:gd name="T98" fmla="*/ 736 w 736"/>
                <a:gd name="T99" fmla="*/ 62 h 6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6" h="62">
                  <a:moveTo>
                    <a:pt x="721" y="11"/>
                  </a:moveTo>
                  <a:lnTo>
                    <a:pt x="729" y="22"/>
                  </a:lnTo>
                  <a:lnTo>
                    <a:pt x="736" y="28"/>
                  </a:lnTo>
                  <a:lnTo>
                    <a:pt x="736" y="34"/>
                  </a:lnTo>
                  <a:lnTo>
                    <a:pt x="729" y="45"/>
                  </a:lnTo>
                  <a:lnTo>
                    <a:pt x="729" y="50"/>
                  </a:lnTo>
                  <a:lnTo>
                    <a:pt x="714" y="50"/>
                  </a:lnTo>
                  <a:lnTo>
                    <a:pt x="714" y="56"/>
                  </a:lnTo>
                  <a:lnTo>
                    <a:pt x="669" y="50"/>
                  </a:lnTo>
                  <a:lnTo>
                    <a:pt x="406" y="50"/>
                  </a:lnTo>
                  <a:lnTo>
                    <a:pt x="361" y="56"/>
                  </a:lnTo>
                  <a:lnTo>
                    <a:pt x="233" y="56"/>
                  </a:lnTo>
                  <a:lnTo>
                    <a:pt x="188" y="62"/>
                  </a:lnTo>
                  <a:lnTo>
                    <a:pt x="22" y="62"/>
                  </a:lnTo>
                  <a:lnTo>
                    <a:pt x="7" y="56"/>
                  </a:lnTo>
                  <a:lnTo>
                    <a:pt x="0" y="45"/>
                  </a:lnTo>
                  <a:lnTo>
                    <a:pt x="0" y="22"/>
                  </a:lnTo>
                  <a:lnTo>
                    <a:pt x="15" y="17"/>
                  </a:lnTo>
                  <a:lnTo>
                    <a:pt x="52" y="17"/>
                  </a:lnTo>
                  <a:lnTo>
                    <a:pt x="67" y="11"/>
                  </a:lnTo>
                  <a:lnTo>
                    <a:pt x="127" y="11"/>
                  </a:lnTo>
                  <a:lnTo>
                    <a:pt x="142" y="17"/>
                  </a:lnTo>
                  <a:lnTo>
                    <a:pt x="233" y="17"/>
                  </a:lnTo>
                  <a:lnTo>
                    <a:pt x="248" y="11"/>
                  </a:lnTo>
                  <a:lnTo>
                    <a:pt x="270" y="11"/>
                  </a:lnTo>
                  <a:lnTo>
                    <a:pt x="285" y="5"/>
                  </a:lnTo>
                  <a:lnTo>
                    <a:pt x="443" y="5"/>
                  </a:lnTo>
                  <a:lnTo>
                    <a:pt x="473" y="0"/>
                  </a:lnTo>
                  <a:lnTo>
                    <a:pt x="631" y="0"/>
                  </a:lnTo>
                  <a:lnTo>
                    <a:pt x="654" y="5"/>
                  </a:lnTo>
                  <a:lnTo>
                    <a:pt x="706" y="5"/>
                  </a:lnTo>
                  <a:lnTo>
                    <a:pt x="721" y="11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Freeform 170"/>
            <p:cNvSpPr>
              <a:spLocks/>
            </p:cNvSpPr>
            <p:nvPr/>
          </p:nvSpPr>
          <p:spPr bwMode="auto">
            <a:xfrm>
              <a:off x="3655" y="3265"/>
              <a:ext cx="1767" cy="91"/>
            </a:xfrm>
            <a:custGeom>
              <a:avLst/>
              <a:gdLst>
                <a:gd name="T0" fmla="*/ 1722 w 1767"/>
                <a:gd name="T1" fmla="*/ 6 h 91"/>
                <a:gd name="T2" fmla="*/ 1729 w 1767"/>
                <a:gd name="T3" fmla="*/ 12 h 91"/>
                <a:gd name="T4" fmla="*/ 1737 w 1767"/>
                <a:gd name="T5" fmla="*/ 12 h 91"/>
                <a:gd name="T6" fmla="*/ 1759 w 1767"/>
                <a:gd name="T7" fmla="*/ 29 h 91"/>
                <a:gd name="T8" fmla="*/ 1759 w 1767"/>
                <a:gd name="T9" fmla="*/ 34 h 91"/>
                <a:gd name="T10" fmla="*/ 1767 w 1767"/>
                <a:gd name="T11" fmla="*/ 40 h 91"/>
                <a:gd name="T12" fmla="*/ 1759 w 1767"/>
                <a:gd name="T13" fmla="*/ 51 h 91"/>
                <a:gd name="T14" fmla="*/ 1744 w 1767"/>
                <a:gd name="T15" fmla="*/ 62 h 91"/>
                <a:gd name="T16" fmla="*/ 1706 w 1767"/>
                <a:gd name="T17" fmla="*/ 62 h 91"/>
                <a:gd name="T18" fmla="*/ 1676 w 1767"/>
                <a:gd name="T19" fmla="*/ 57 h 91"/>
                <a:gd name="T20" fmla="*/ 1323 w 1767"/>
                <a:gd name="T21" fmla="*/ 57 h 91"/>
                <a:gd name="T22" fmla="*/ 1300 w 1767"/>
                <a:gd name="T23" fmla="*/ 51 h 91"/>
                <a:gd name="T24" fmla="*/ 1225 w 1767"/>
                <a:gd name="T25" fmla="*/ 51 h 91"/>
                <a:gd name="T26" fmla="*/ 1180 w 1767"/>
                <a:gd name="T27" fmla="*/ 45 h 91"/>
                <a:gd name="T28" fmla="*/ 1067 w 1767"/>
                <a:gd name="T29" fmla="*/ 45 h 91"/>
                <a:gd name="T30" fmla="*/ 1030 w 1767"/>
                <a:gd name="T31" fmla="*/ 51 h 91"/>
                <a:gd name="T32" fmla="*/ 879 w 1767"/>
                <a:gd name="T33" fmla="*/ 51 h 91"/>
                <a:gd name="T34" fmla="*/ 842 w 1767"/>
                <a:gd name="T35" fmla="*/ 57 h 91"/>
                <a:gd name="T36" fmla="*/ 729 w 1767"/>
                <a:gd name="T37" fmla="*/ 57 h 91"/>
                <a:gd name="T38" fmla="*/ 691 w 1767"/>
                <a:gd name="T39" fmla="*/ 62 h 91"/>
                <a:gd name="T40" fmla="*/ 473 w 1767"/>
                <a:gd name="T41" fmla="*/ 62 h 91"/>
                <a:gd name="T42" fmla="*/ 436 w 1767"/>
                <a:gd name="T43" fmla="*/ 68 h 91"/>
                <a:gd name="T44" fmla="*/ 353 w 1767"/>
                <a:gd name="T45" fmla="*/ 68 h 91"/>
                <a:gd name="T46" fmla="*/ 308 w 1767"/>
                <a:gd name="T47" fmla="*/ 74 h 91"/>
                <a:gd name="T48" fmla="*/ 270 w 1767"/>
                <a:gd name="T49" fmla="*/ 74 h 91"/>
                <a:gd name="T50" fmla="*/ 225 w 1767"/>
                <a:gd name="T51" fmla="*/ 79 h 91"/>
                <a:gd name="T52" fmla="*/ 188 w 1767"/>
                <a:gd name="T53" fmla="*/ 79 h 91"/>
                <a:gd name="T54" fmla="*/ 142 w 1767"/>
                <a:gd name="T55" fmla="*/ 85 h 91"/>
                <a:gd name="T56" fmla="*/ 52 w 1767"/>
                <a:gd name="T57" fmla="*/ 85 h 91"/>
                <a:gd name="T58" fmla="*/ 15 w 1767"/>
                <a:gd name="T59" fmla="*/ 91 h 91"/>
                <a:gd name="T60" fmla="*/ 7 w 1767"/>
                <a:gd name="T61" fmla="*/ 79 h 91"/>
                <a:gd name="T62" fmla="*/ 0 w 1767"/>
                <a:gd name="T63" fmla="*/ 74 h 91"/>
                <a:gd name="T64" fmla="*/ 0 w 1767"/>
                <a:gd name="T65" fmla="*/ 51 h 91"/>
                <a:gd name="T66" fmla="*/ 7 w 1767"/>
                <a:gd name="T67" fmla="*/ 45 h 91"/>
                <a:gd name="T68" fmla="*/ 60 w 1767"/>
                <a:gd name="T69" fmla="*/ 45 h 91"/>
                <a:gd name="T70" fmla="*/ 67 w 1767"/>
                <a:gd name="T71" fmla="*/ 40 h 91"/>
                <a:gd name="T72" fmla="*/ 135 w 1767"/>
                <a:gd name="T73" fmla="*/ 40 h 91"/>
                <a:gd name="T74" fmla="*/ 165 w 1767"/>
                <a:gd name="T75" fmla="*/ 34 h 91"/>
                <a:gd name="T76" fmla="*/ 255 w 1767"/>
                <a:gd name="T77" fmla="*/ 34 h 91"/>
                <a:gd name="T78" fmla="*/ 285 w 1767"/>
                <a:gd name="T79" fmla="*/ 29 h 91"/>
                <a:gd name="T80" fmla="*/ 413 w 1767"/>
                <a:gd name="T81" fmla="*/ 29 h 91"/>
                <a:gd name="T82" fmla="*/ 443 w 1767"/>
                <a:gd name="T83" fmla="*/ 23 h 91"/>
                <a:gd name="T84" fmla="*/ 601 w 1767"/>
                <a:gd name="T85" fmla="*/ 23 h 91"/>
                <a:gd name="T86" fmla="*/ 631 w 1767"/>
                <a:gd name="T87" fmla="*/ 17 h 91"/>
                <a:gd name="T88" fmla="*/ 729 w 1767"/>
                <a:gd name="T89" fmla="*/ 17 h 91"/>
                <a:gd name="T90" fmla="*/ 759 w 1767"/>
                <a:gd name="T91" fmla="*/ 12 h 91"/>
                <a:gd name="T92" fmla="*/ 849 w 1767"/>
                <a:gd name="T93" fmla="*/ 12 h 91"/>
                <a:gd name="T94" fmla="*/ 879 w 1767"/>
                <a:gd name="T95" fmla="*/ 6 h 91"/>
                <a:gd name="T96" fmla="*/ 970 w 1767"/>
                <a:gd name="T97" fmla="*/ 6 h 91"/>
                <a:gd name="T98" fmla="*/ 1000 w 1767"/>
                <a:gd name="T99" fmla="*/ 0 h 91"/>
                <a:gd name="T100" fmla="*/ 1142 w 1767"/>
                <a:gd name="T101" fmla="*/ 0 h 91"/>
                <a:gd name="T102" fmla="*/ 1180 w 1767"/>
                <a:gd name="T103" fmla="*/ 6 h 91"/>
                <a:gd name="T104" fmla="*/ 1308 w 1767"/>
                <a:gd name="T105" fmla="*/ 6 h 91"/>
                <a:gd name="T106" fmla="*/ 1353 w 1767"/>
                <a:gd name="T107" fmla="*/ 12 h 91"/>
                <a:gd name="T108" fmla="*/ 1646 w 1767"/>
                <a:gd name="T109" fmla="*/ 12 h 91"/>
                <a:gd name="T110" fmla="*/ 1684 w 1767"/>
                <a:gd name="T111" fmla="*/ 6 h 91"/>
                <a:gd name="T112" fmla="*/ 1722 w 1767"/>
                <a:gd name="T113" fmla="*/ 6 h 9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67"/>
                <a:gd name="T172" fmla="*/ 0 h 91"/>
                <a:gd name="T173" fmla="*/ 1767 w 1767"/>
                <a:gd name="T174" fmla="*/ 91 h 9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67" h="91">
                  <a:moveTo>
                    <a:pt x="1722" y="6"/>
                  </a:moveTo>
                  <a:lnTo>
                    <a:pt x="1729" y="12"/>
                  </a:lnTo>
                  <a:lnTo>
                    <a:pt x="1737" y="12"/>
                  </a:lnTo>
                  <a:lnTo>
                    <a:pt x="1759" y="29"/>
                  </a:lnTo>
                  <a:lnTo>
                    <a:pt x="1759" y="34"/>
                  </a:lnTo>
                  <a:lnTo>
                    <a:pt x="1767" y="40"/>
                  </a:lnTo>
                  <a:lnTo>
                    <a:pt x="1759" y="51"/>
                  </a:lnTo>
                  <a:lnTo>
                    <a:pt x="1744" y="62"/>
                  </a:lnTo>
                  <a:lnTo>
                    <a:pt x="1706" y="62"/>
                  </a:lnTo>
                  <a:lnTo>
                    <a:pt x="1676" y="57"/>
                  </a:lnTo>
                  <a:lnTo>
                    <a:pt x="1323" y="57"/>
                  </a:lnTo>
                  <a:lnTo>
                    <a:pt x="1300" y="51"/>
                  </a:lnTo>
                  <a:lnTo>
                    <a:pt x="1225" y="51"/>
                  </a:lnTo>
                  <a:lnTo>
                    <a:pt x="1180" y="45"/>
                  </a:lnTo>
                  <a:lnTo>
                    <a:pt x="1067" y="45"/>
                  </a:lnTo>
                  <a:lnTo>
                    <a:pt x="1030" y="51"/>
                  </a:lnTo>
                  <a:lnTo>
                    <a:pt x="879" y="51"/>
                  </a:lnTo>
                  <a:lnTo>
                    <a:pt x="842" y="57"/>
                  </a:lnTo>
                  <a:lnTo>
                    <a:pt x="729" y="57"/>
                  </a:lnTo>
                  <a:lnTo>
                    <a:pt x="691" y="62"/>
                  </a:lnTo>
                  <a:lnTo>
                    <a:pt x="473" y="62"/>
                  </a:lnTo>
                  <a:lnTo>
                    <a:pt x="436" y="68"/>
                  </a:lnTo>
                  <a:lnTo>
                    <a:pt x="353" y="68"/>
                  </a:lnTo>
                  <a:lnTo>
                    <a:pt x="308" y="74"/>
                  </a:lnTo>
                  <a:lnTo>
                    <a:pt x="270" y="74"/>
                  </a:lnTo>
                  <a:lnTo>
                    <a:pt x="225" y="79"/>
                  </a:lnTo>
                  <a:lnTo>
                    <a:pt x="188" y="79"/>
                  </a:lnTo>
                  <a:lnTo>
                    <a:pt x="142" y="85"/>
                  </a:lnTo>
                  <a:lnTo>
                    <a:pt x="52" y="85"/>
                  </a:lnTo>
                  <a:lnTo>
                    <a:pt x="15" y="91"/>
                  </a:lnTo>
                  <a:lnTo>
                    <a:pt x="7" y="79"/>
                  </a:lnTo>
                  <a:lnTo>
                    <a:pt x="0" y="74"/>
                  </a:lnTo>
                  <a:lnTo>
                    <a:pt x="0" y="51"/>
                  </a:lnTo>
                  <a:lnTo>
                    <a:pt x="7" y="45"/>
                  </a:lnTo>
                  <a:lnTo>
                    <a:pt x="60" y="45"/>
                  </a:lnTo>
                  <a:lnTo>
                    <a:pt x="67" y="40"/>
                  </a:lnTo>
                  <a:lnTo>
                    <a:pt x="135" y="40"/>
                  </a:lnTo>
                  <a:lnTo>
                    <a:pt x="165" y="34"/>
                  </a:lnTo>
                  <a:lnTo>
                    <a:pt x="255" y="34"/>
                  </a:lnTo>
                  <a:lnTo>
                    <a:pt x="285" y="29"/>
                  </a:lnTo>
                  <a:lnTo>
                    <a:pt x="413" y="29"/>
                  </a:lnTo>
                  <a:lnTo>
                    <a:pt x="443" y="23"/>
                  </a:lnTo>
                  <a:lnTo>
                    <a:pt x="601" y="23"/>
                  </a:lnTo>
                  <a:lnTo>
                    <a:pt x="631" y="17"/>
                  </a:lnTo>
                  <a:lnTo>
                    <a:pt x="729" y="17"/>
                  </a:lnTo>
                  <a:lnTo>
                    <a:pt x="759" y="12"/>
                  </a:lnTo>
                  <a:lnTo>
                    <a:pt x="849" y="12"/>
                  </a:lnTo>
                  <a:lnTo>
                    <a:pt x="879" y="6"/>
                  </a:lnTo>
                  <a:lnTo>
                    <a:pt x="970" y="6"/>
                  </a:lnTo>
                  <a:lnTo>
                    <a:pt x="1000" y="0"/>
                  </a:lnTo>
                  <a:lnTo>
                    <a:pt x="1142" y="0"/>
                  </a:lnTo>
                  <a:lnTo>
                    <a:pt x="1180" y="6"/>
                  </a:lnTo>
                  <a:lnTo>
                    <a:pt x="1308" y="6"/>
                  </a:lnTo>
                  <a:lnTo>
                    <a:pt x="1353" y="12"/>
                  </a:lnTo>
                  <a:lnTo>
                    <a:pt x="1646" y="12"/>
                  </a:lnTo>
                  <a:lnTo>
                    <a:pt x="1684" y="6"/>
                  </a:lnTo>
                  <a:lnTo>
                    <a:pt x="1722" y="6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5" name="Freeform 171"/>
            <p:cNvSpPr>
              <a:spLocks/>
            </p:cNvSpPr>
            <p:nvPr/>
          </p:nvSpPr>
          <p:spPr bwMode="auto">
            <a:xfrm>
              <a:off x="737" y="3367"/>
              <a:ext cx="361" cy="62"/>
            </a:xfrm>
            <a:custGeom>
              <a:avLst/>
              <a:gdLst>
                <a:gd name="T0" fmla="*/ 361 w 361"/>
                <a:gd name="T1" fmla="*/ 39 h 62"/>
                <a:gd name="T2" fmla="*/ 353 w 361"/>
                <a:gd name="T3" fmla="*/ 51 h 62"/>
                <a:gd name="T4" fmla="*/ 338 w 361"/>
                <a:gd name="T5" fmla="*/ 56 h 62"/>
                <a:gd name="T6" fmla="*/ 316 w 361"/>
                <a:gd name="T7" fmla="*/ 56 h 62"/>
                <a:gd name="T8" fmla="*/ 301 w 361"/>
                <a:gd name="T9" fmla="*/ 51 h 62"/>
                <a:gd name="T10" fmla="*/ 165 w 361"/>
                <a:gd name="T11" fmla="*/ 51 h 62"/>
                <a:gd name="T12" fmla="*/ 158 w 361"/>
                <a:gd name="T13" fmla="*/ 56 h 62"/>
                <a:gd name="T14" fmla="*/ 38 w 361"/>
                <a:gd name="T15" fmla="*/ 56 h 62"/>
                <a:gd name="T16" fmla="*/ 22 w 361"/>
                <a:gd name="T17" fmla="*/ 62 h 62"/>
                <a:gd name="T18" fmla="*/ 0 w 361"/>
                <a:gd name="T19" fmla="*/ 45 h 62"/>
                <a:gd name="T20" fmla="*/ 0 w 361"/>
                <a:gd name="T21" fmla="*/ 28 h 62"/>
                <a:gd name="T22" fmla="*/ 7 w 361"/>
                <a:gd name="T23" fmla="*/ 17 h 62"/>
                <a:gd name="T24" fmla="*/ 7 w 361"/>
                <a:gd name="T25" fmla="*/ 11 h 62"/>
                <a:gd name="T26" fmla="*/ 233 w 361"/>
                <a:gd name="T27" fmla="*/ 11 h 62"/>
                <a:gd name="T28" fmla="*/ 248 w 361"/>
                <a:gd name="T29" fmla="*/ 6 h 62"/>
                <a:gd name="T30" fmla="*/ 308 w 361"/>
                <a:gd name="T31" fmla="*/ 6 h 62"/>
                <a:gd name="T32" fmla="*/ 331 w 361"/>
                <a:gd name="T33" fmla="*/ 0 h 62"/>
                <a:gd name="T34" fmla="*/ 338 w 361"/>
                <a:gd name="T35" fmla="*/ 11 h 62"/>
                <a:gd name="T36" fmla="*/ 353 w 361"/>
                <a:gd name="T37" fmla="*/ 17 h 62"/>
                <a:gd name="T38" fmla="*/ 361 w 361"/>
                <a:gd name="T39" fmla="*/ 28 h 62"/>
                <a:gd name="T40" fmla="*/ 361 w 361"/>
                <a:gd name="T41" fmla="*/ 39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1"/>
                <a:gd name="T64" fmla="*/ 0 h 62"/>
                <a:gd name="T65" fmla="*/ 361 w 361"/>
                <a:gd name="T66" fmla="*/ 62 h 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1" h="62">
                  <a:moveTo>
                    <a:pt x="361" y="39"/>
                  </a:moveTo>
                  <a:lnTo>
                    <a:pt x="353" y="51"/>
                  </a:lnTo>
                  <a:lnTo>
                    <a:pt x="338" y="56"/>
                  </a:lnTo>
                  <a:lnTo>
                    <a:pt x="316" y="56"/>
                  </a:lnTo>
                  <a:lnTo>
                    <a:pt x="301" y="51"/>
                  </a:lnTo>
                  <a:lnTo>
                    <a:pt x="165" y="51"/>
                  </a:lnTo>
                  <a:lnTo>
                    <a:pt x="158" y="56"/>
                  </a:lnTo>
                  <a:lnTo>
                    <a:pt x="38" y="56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233" y="11"/>
                  </a:lnTo>
                  <a:lnTo>
                    <a:pt x="248" y="6"/>
                  </a:lnTo>
                  <a:lnTo>
                    <a:pt x="308" y="6"/>
                  </a:lnTo>
                  <a:lnTo>
                    <a:pt x="331" y="0"/>
                  </a:lnTo>
                  <a:lnTo>
                    <a:pt x="338" y="11"/>
                  </a:lnTo>
                  <a:lnTo>
                    <a:pt x="353" y="17"/>
                  </a:lnTo>
                  <a:lnTo>
                    <a:pt x="361" y="28"/>
                  </a:lnTo>
                  <a:lnTo>
                    <a:pt x="361" y="39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Freeform 172"/>
            <p:cNvSpPr>
              <a:spLocks/>
            </p:cNvSpPr>
            <p:nvPr/>
          </p:nvSpPr>
          <p:spPr bwMode="auto">
            <a:xfrm>
              <a:off x="4264" y="3412"/>
              <a:ext cx="940" cy="62"/>
            </a:xfrm>
            <a:custGeom>
              <a:avLst/>
              <a:gdLst>
                <a:gd name="T0" fmla="*/ 932 w 940"/>
                <a:gd name="T1" fmla="*/ 17 h 62"/>
                <a:gd name="T2" fmla="*/ 932 w 940"/>
                <a:gd name="T3" fmla="*/ 23 h 62"/>
                <a:gd name="T4" fmla="*/ 940 w 940"/>
                <a:gd name="T5" fmla="*/ 28 h 62"/>
                <a:gd name="T6" fmla="*/ 940 w 940"/>
                <a:gd name="T7" fmla="*/ 39 h 62"/>
                <a:gd name="T8" fmla="*/ 925 w 940"/>
                <a:gd name="T9" fmla="*/ 51 h 62"/>
                <a:gd name="T10" fmla="*/ 909 w 940"/>
                <a:gd name="T11" fmla="*/ 56 h 62"/>
                <a:gd name="T12" fmla="*/ 887 w 940"/>
                <a:gd name="T13" fmla="*/ 56 h 62"/>
                <a:gd name="T14" fmla="*/ 879 w 940"/>
                <a:gd name="T15" fmla="*/ 51 h 62"/>
                <a:gd name="T16" fmla="*/ 804 w 940"/>
                <a:gd name="T17" fmla="*/ 51 h 62"/>
                <a:gd name="T18" fmla="*/ 782 w 940"/>
                <a:gd name="T19" fmla="*/ 45 h 62"/>
                <a:gd name="T20" fmla="*/ 571 w 940"/>
                <a:gd name="T21" fmla="*/ 45 h 62"/>
                <a:gd name="T22" fmla="*/ 549 w 940"/>
                <a:gd name="T23" fmla="*/ 51 h 62"/>
                <a:gd name="T24" fmla="*/ 391 w 940"/>
                <a:gd name="T25" fmla="*/ 51 h 62"/>
                <a:gd name="T26" fmla="*/ 368 w 940"/>
                <a:gd name="T27" fmla="*/ 56 h 62"/>
                <a:gd name="T28" fmla="*/ 263 w 940"/>
                <a:gd name="T29" fmla="*/ 56 h 62"/>
                <a:gd name="T30" fmla="*/ 233 w 940"/>
                <a:gd name="T31" fmla="*/ 62 h 62"/>
                <a:gd name="T32" fmla="*/ 7 w 940"/>
                <a:gd name="T33" fmla="*/ 62 h 62"/>
                <a:gd name="T34" fmla="*/ 0 w 940"/>
                <a:gd name="T35" fmla="*/ 51 h 62"/>
                <a:gd name="T36" fmla="*/ 0 w 940"/>
                <a:gd name="T37" fmla="*/ 39 h 62"/>
                <a:gd name="T38" fmla="*/ 7 w 940"/>
                <a:gd name="T39" fmla="*/ 28 h 62"/>
                <a:gd name="T40" fmla="*/ 15 w 940"/>
                <a:gd name="T41" fmla="*/ 23 h 62"/>
                <a:gd name="T42" fmla="*/ 67 w 940"/>
                <a:gd name="T43" fmla="*/ 17 h 62"/>
                <a:gd name="T44" fmla="*/ 158 w 940"/>
                <a:gd name="T45" fmla="*/ 17 h 62"/>
                <a:gd name="T46" fmla="*/ 203 w 940"/>
                <a:gd name="T47" fmla="*/ 11 h 62"/>
                <a:gd name="T48" fmla="*/ 346 w 940"/>
                <a:gd name="T49" fmla="*/ 11 h 62"/>
                <a:gd name="T50" fmla="*/ 398 w 940"/>
                <a:gd name="T51" fmla="*/ 6 h 62"/>
                <a:gd name="T52" fmla="*/ 579 w 940"/>
                <a:gd name="T53" fmla="*/ 6 h 62"/>
                <a:gd name="T54" fmla="*/ 631 w 940"/>
                <a:gd name="T55" fmla="*/ 0 h 62"/>
                <a:gd name="T56" fmla="*/ 909 w 940"/>
                <a:gd name="T57" fmla="*/ 0 h 62"/>
                <a:gd name="T58" fmla="*/ 932 w 940"/>
                <a:gd name="T59" fmla="*/ 17 h 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40"/>
                <a:gd name="T91" fmla="*/ 0 h 62"/>
                <a:gd name="T92" fmla="*/ 940 w 940"/>
                <a:gd name="T93" fmla="*/ 62 h 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40" h="62">
                  <a:moveTo>
                    <a:pt x="932" y="17"/>
                  </a:moveTo>
                  <a:lnTo>
                    <a:pt x="932" y="23"/>
                  </a:lnTo>
                  <a:lnTo>
                    <a:pt x="940" y="28"/>
                  </a:lnTo>
                  <a:lnTo>
                    <a:pt x="940" y="39"/>
                  </a:lnTo>
                  <a:lnTo>
                    <a:pt x="925" y="51"/>
                  </a:lnTo>
                  <a:lnTo>
                    <a:pt x="909" y="56"/>
                  </a:lnTo>
                  <a:lnTo>
                    <a:pt x="887" y="56"/>
                  </a:lnTo>
                  <a:lnTo>
                    <a:pt x="879" y="51"/>
                  </a:lnTo>
                  <a:lnTo>
                    <a:pt x="804" y="51"/>
                  </a:lnTo>
                  <a:lnTo>
                    <a:pt x="782" y="45"/>
                  </a:lnTo>
                  <a:lnTo>
                    <a:pt x="571" y="45"/>
                  </a:lnTo>
                  <a:lnTo>
                    <a:pt x="549" y="51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263" y="56"/>
                  </a:lnTo>
                  <a:lnTo>
                    <a:pt x="233" y="62"/>
                  </a:lnTo>
                  <a:lnTo>
                    <a:pt x="7" y="62"/>
                  </a:lnTo>
                  <a:lnTo>
                    <a:pt x="0" y="51"/>
                  </a:lnTo>
                  <a:lnTo>
                    <a:pt x="0" y="39"/>
                  </a:lnTo>
                  <a:lnTo>
                    <a:pt x="7" y="28"/>
                  </a:lnTo>
                  <a:lnTo>
                    <a:pt x="15" y="23"/>
                  </a:lnTo>
                  <a:lnTo>
                    <a:pt x="67" y="17"/>
                  </a:lnTo>
                  <a:lnTo>
                    <a:pt x="158" y="17"/>
                  </a:lnTo>
                  <a:lnTo>
                    <a:pt x="203" y="11"/>
                  </a:lnTo>
                  <a:lnTo>
                    <a:pt x="346" y="11"/>
                  </a:lnTo>
                  <a:lnTo>
                    <a:pt x="398" y="6"/>
                  </a:lnTo>
                  <a:lnTo>
                    <a:pt x="579" y="6"/>
                  </a:lnTo>
                  <a:lnTo>
                    <a:pt x="631" y="0"/>
                  </a:lnTo>
                  <a:lnTo>
                    <a:pt x="909" y="0"/>
                  </a:lnTo>
                  <a:lnTo>
                    <a:pt x="932" y="1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Freeform 173"/>
            <p:cNvSpPr>
              <a:spLocks/>
            </p:cNvSpPr>
            <p:nvPr/>
          </p:nvSpPr>
          <p:spPr bwMode="auto">
            <a:xfrm>
              <a:off x="2218" y="3451"/>
              <a:ext cx="8" cy="6"/>
            </a:xfrm>
            <a:custGeom>
              <a:avLst/>
              <a:gdLst>
                <a:gd name="T0" fmla="*/ 8 w 8"/>
                <a:gd name="T1" fmla="*/ 0 h 6"/>
                <a:gd name="T2" fmla="*/ 8 w 8"/>
                <a:gd name="T3" fmla="*/ 6 h 6"/>
                <a:gd name="T4" fmla="*/ 0 w 8"/>
                <a:gd name="T5" fmla="*/ 6 h 6"/>
                <a:gd name="T6" fmla="*/ 8 w 8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6"/>
                <a:gd name="T14" fmla="*/ 8 w 8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6">
                  <a:moveTo>
                    <a:pt x="8" y="0"/>
                  </a:moveTo>
                  <a:lnTo>
                    <a:pt x="8" y="6"/>
                  </a:lnTo>
                  <a:lnTo>
                    <a:pt x="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" name="Freeform 174"/>
            <p:cNvSpPr>
              <a:spLocks/>
            </p:cNvSpPr>
            <p:nvPr/>
          </p:nvSpPr>
          <p:spPr bwMode="auto">
            <a:xfrm>
              <a:off x="865" y="3468"/>
              <a:ext cx="188" cy="51"/>
            </a:xfrm>
            <a:custGeom>
              <a:avLst/>
              <a:gdLst>
                <a:gd name="T0" fmla="*/ 180 w 188"/>
                <a:gd name="T1" fmla="*/ 17 h 51"/>
                <a:gd name="T2" fmla="*/ 188 w 188"/>
                <a:gd name="T3" fmla="*/ 23 h 51"/>
                <a:gd name="T4" fmla="*/ 188 w 188"/>
                <a:gd name="T5" fmla="*/ 34 h 51"/>
                <a:gd name="T6" fmla="*/ 180 w 188"/>
                <a:gd name="T7" fmla="*/ 46 h 51"/>
                <a:gd name="T8" fmla="*/ 165 w 188"/>
                <a:gd name="T9" fmla="*/ 51 h 51"/>
                <a:gd name="T10" fmla="*/ 22 w 188"/>
                <a:gd name="T11" fmla="*/ 51 h 51"/>
                <a:gd name="T12" fmla="*/ 7 w 188"/>
                <a:gd name="T13" fmla="*/ 46 h 51"/>
                <a:gd name="T14" fmla="*/ 0 w 188"/>
                <a:gd name="T15" fmla="*/ 34 h 51"/>
                <a:gd name="T16" fmla="*/ 0 w 188"/>
                <a:gd name="T17" fmla="*/ 17 h 51"/>
                <a:gd name="T18" fmla="*/ 15 w 188"/>
                <a:gd name="T19" fmla="*/ 6 h 51"/>
                <a:gd name="T20" fmla="*/ 120 w 188"/>
                <a:gd name="T21" fmla="*/ 6 h 51"/>
                <a:gd name="T22" fmla="*/ 135 w 188"/>
                <a:gd name="T23" fmla="*/ 0 h 51"/>
                <a:gd name="T24" fmla="*/ 158 w 188"/>
                <a:gd name="T25" fmla="*/ 0 h 51"/>
                <a:gd name="T26" fmla="*/ 158 w 188"/>
                <a:gd name="T27" fmla="*/ 6 h 51"/>
                <a:gd name="T28" fmla="*/ 173 w 188"/>
                <a:gd name="T29" fmla="*/ 6 h 51"/>
                <a:gd name="T30" fmla="*/ 173 w 188"/>
                <a:gd name="T31" fmla="*/ 12 h 51"/>
                <a:gd name="T32" fmla="*/ 180 w 188"/>
                <a:gd name="T33" fmla="*/ 17 h 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8"/>
                <a:gd name="T52" fmla="*/ 0 h 51"/>
                <a:gd name="T53" fmla="*/ 188 w 188"/>
                <a:gd name="T54" fmla="*/ 51 h 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8" h="51">
                  <a:moveTo>
                    <a:pt x="180" y="17"/>
                  </a:moveTo>
                  <a:lnTo>
                    <a:pt x="188" y="23"/>
                  </a:lnTo>
                  <a:lnTo>
                    <a:pt x="188" y="34"/>
                  </a:lnTo>
                  <a:lnTo>
                    <a:pt x="180" y="46"/>
                  </a:lnTo>
                  <a:lnTo>
                    <a:pt x="165" y="51"/>
                  </a:lnTo>
                  <a:lnTo>
                    <a:pt x="22" y="51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120" y="6"/>
                  </a:lnTo>
                  <a:lnTo>
                    <a:pt x="135" y="0"/>
                  </a:lnTo>
                  <a:lnTo>
                    <a:pt x="158" y="0"/>
                  </a:lnTo>
                  <a:lnTo>
                    <a:pt x="158" y="6"/>
                  </a:lnTo>
                  <a:lnTo>
                    <a:pt x="173" y="6"/>
                  </a:lnTo>
                  <a:lnTo>
                    <a:pt x="173" y="12"/>
                  </a:lnTo>
                  <a:lnTo>
                    <a:pt x="180" y="1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9" name="Freeform 175"/>
            <p:cNvSpPr>
              <a:spLocks/>
            </p:cNvSpPr>
            <p:nvPr/>
          </p:nvSpPr>
          <p:spPr bwMode="auto">
            <a:xfrm>
              <a:off x="4482" y="3508"/>
              <a:ext cx="624" cy="73"/>
            </a:xfrm>
            <a:custGeom>
              <a:avLst/>
              <a:gdLst>
                <a:gd name="T0" fmla="*/ 624 w 624"/>
                <a:gd name="T1" fmla="*/ 28 h 73"/>
                <a:gd name="T2" fmla="*/ 624 w 624"/>
                <a:gd name="T3" fmla="*/ 34 h 73"/>
                <a:gd name="T4" fmla="*/ 601 w 624"/>
                <a:gd name="T5" fmla="*/ 51 h 73"/>
                <a:gd name="T6" fmla="*/ 428 w 624"/>
                <a:gd name="T7" fmla="*/ 51 h 73"/>
                <a:gd name="T8" fmla="*/ 398 w 624"/>
                <a:gd name="T9" fmla="*/ 56 h 73"/>
                <a:gd name="T10" fmla="*/ 300 w 624"/>
                <a:gd name="T11" fmla="*/ 56 h 73"/>
                <a:gd name="T12" fmla="*/ 270 w 624"/>
                <a:gd name="T13" fmla="*/ 62 h 73"/>
                <a:gd name="T14" fmla="*/ 233 w 624"/>
                <a:gd name="T15" fmla="*/ 62 h 73"/>
                <a:gd name="T16" fmla="*/ 203 w 624"/>
                <a:gd name="T17" fmla="*/ 68 h 73"/>
                <a:gd name="T18" fmla="*/ 143 w 624"/>
                <a:gd name="T19" fmla="*/ 68 h 73"/>
                <a:gd name="T20" fmla="*/ 105 w 624"/>
                <a:gd name="T21" fmla="*/ 73 h 73"/>
                <a:gd name="T22" fmla="*/ 75 w 624"/>
                <a:gd name="T23" fmla="*/ 73 h 73"/>
                <a:gd name="T24" fmla="*/ 67 w 624"/>
                <a:gd name="T25" fmla="*/ 68 h 73"/>
                <a:gd name="T26" fmla="*/ 15 w 624"/>
                <a:gd name="T27" fmla="*/ 68 h 73"/>
                <a:gd name="T28" fmla="*/ 7 w 624"/>
                <a:gd name="T29" fmla="*/ 56 h 73"/>
                <a:gd name="T30" fmla="*/ 0 w 624"/>
                <a:gd name="T31" fmla="*/ 56 h 73"/>
                <a:gd name="T32" fmla="*/ 0 w 624"/>
                <a:gd name="T33" fmla="*/ 34 h 73"/>
                <a:gd name="T34" fmla="*/ 7 w 624"/>
                <a:gd name="T35" fmla="*/ 34 h 73"/>
                <a:gd name="T36" fmla="*/ 15 w 624"/>
                <a:gd name="T37" fmla="*/ 28 h 73"/>
                <a:gd name="T38" fmla="*/ 22 w 624"/>
                <a:gd name="T39" fmla="*/ 28 h 73"/>
                <a:gd name="T40" fmla="*/ 22 w 624"/>
                <a:gd name="T41" fmla="*/ 22 h 73"/>
                <a:gd name="T42" fmla="*/ 225 w 624"/>
                <a:gd name="T43" fmla="*/ 22 h 73"/>
                <a:gd name="T44" fmla="*/ 263 w 624"/>
                <a:gd name="T45" fmla="*/ 17 h 73"/>
                <a:gd name="T46" fmla="*/ 323 w 624"/>
                <a:gd name="T47" fmla="*/ 17 h 73"/>
                <a:gd name="T48" fmla="*/ 361 w 624"/>
                <a:gd name="T49" fmla="*/ 11 h 73"/>
                <a:gd name="T50" fmla="*/ 428 w 624"/>
                <a:gd name="T51" fmla="*/ 11 h 73"/>
                <a:gd name="T52" fmla="*/ 458 w 624"/>
                <a:gd name="T53" fmla="*/ 6 h 73"/>
                <a:gd name="T54" fmla="*/ 526 w 624"/>
                <a:gd name="T55" fmla="*/ 6 h 73"/>
                <a:gd name="T56" fmla="*/ 556 w 624"/>
                <a:gd name="T57" fmla="*/ 0 h 73"/>
                <a:gd name="T58" fmla="*/ 564 w 624"/>
                <a:gd name="T59" fmla="*/ 0 h 73"/>
                <a:gd name="T60" fmla="*/ 579 w 624"/>
                <a:gd name="T61" fmla="*/ 6 h 73"/>
                <a:gd name="T62" fmla="*/ 586 w 624"/>
                <a:gd name="T63" fmla="*/ 6 h 73"/>
                <a:gd name="T64" fmla="*/ 594 w 624"/>
                <a:gd name="T65" fmla="*/ 11 h 73"/>
                <a:gd name="T66" fmla="*/ 601 w 624"/>
                <a:gd name="T67" fmla="*/ 11 h 73"/>
                <a:gd name="T68" fmla="*/ 624 w 624"/>
                <a:gd name="T69" fmla="*/ 28 h 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24"/>
                <a:gd name="T106" fmla="*/ 0 h 73"/>
                <a:gd name="T107" fmla="*/ 624 w 624"/>
                <a:gd name="T108" fmla="*/ 73 h 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24" h="73">
                  <a:moveTo>
                    <a:pt x="624" y="28"/>
                  </a:moveTo>
                  <a:lnTo>
                    <a:pt x="624" y="34"/>
                  </a:lnTo>
                  <a:lnTo>
                    <a:pt x="601" y="51"/>
                  </a:lnTo>
                  <a:lnTo>
                    <a:pt x="428" y="51"/>
                  </a:lnTo>
                  <a:lnTo>
                    <a:pt x="398" y="56"/>
                  </a:lnTo>
                  <a:lnTo>
                    <a:pt x="300" y="56"/>
                  </a:lnTo>
                  <a:lnTo>
                    <a:pt x="270" y="62"/>
                  </a:lnTo>
                  <a:lnTo>
                    <a:pt x="233" y="62"/>
                  </a:lnTo>
                  <a:lnTo>
                    <a:pt x="203" y="68"/>
                  </a:lnTo>
                  <a:lnTo>
                    <a:pt x="143" y="68"/>
                  </a:lnTo>
                  <a:lnTo>
                    <a:pt x="105" y="73"/>
                  </a:lnTo>
                  <a:lnTo>
                    <a:pt x="75" y="73"/>
                  </a:lnTo>
                  <a:lnTo>
                    <a:pt x="67" y="68"/>
                  </a:lnTo>
                  <a:lnTo>
                    <a:pt x="15" y="68"/>
                  </a:lnTo>
                  <a:lnTo>
                    <a:pt x="7" y="56"/>
                  </a:lnTo>
                  <a:lnTo>
                    <a:pt x="0" y="56"/>
                  </a:lnTo>
                  <a:lnTo>
                    <a:pt x="0" y="34"/>
                  </a:lnTo>
                  <a:lnTo>
                    <a:pt x="7" y="34"/>
                  </a:lnTo>
                  <a:lnTo>
                    <a:pt x="15" y="28"/>
                  </a:lnTo>
                  <a:lnTo>
                    <a:pt x="22" y="28"/>
                  </a:lnTo>
                  <a:lnTo>
                    <a:pt x="22" y="22"/>
                  </a:lnTo>
                  <a:lnTo>
                    <a:pt x="225" y="22"/>
                  </a:lnTo>
                  <a:lnTo>
                    <a:pt x="263" y="17"/>
                  </a:lnTo>
                  <a:lnTo>
                    <a:pt x="323" y="17"/>
                  </a:lnTo>
                  <a:lnTo>
                    <a:pt x="361" y="11"/>
                  </a:lnTo>
                  <a:lnTo>
                    <a:pt x="428" y="11"/>
                  </a:lnTo>
                  <a:lnTo>
                    <a:pt x="458" y="6"/>
                  </a:lnTo>
                  <a:lnTo>
                    <a:pt x="526" y="6"/>
                  </a:lnTo>
                  <a:lnTo>
                    <a:pt x="556" y="0"/>
                  </a:lnTo>
                  <a:lnTo>
                    <a:pt x="564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594" y="11"/>
                  </a:lnTo>
                  <a:lnTo>
                    <a:pt x="601" y="11"/>
                  </a:lnTo>
                  <a:lnTo>
                    <a:pt x="624" y="28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0" name="Freeform 176"/>
            <p:cNvSpPr>
              <a:spLocks/>
            </p:cNvSpPr>
            <p:nvPr/>
          </p:nvSpPr>
          <p:spPr bwMode="auto">
            <a:xfrm>
              <a:off x="4677" y="3598"/>
              <a:ext cx="331" cy="62"/>
            </a:xfrm>
            <a:custGeom>
              <a:avLst/>
              <a:gdLst>
                <a:gd name="T0" fmla="*/ 331 w 331"/>
                <a:gd name="T1" fmla="*/ 40 h 62"/>
                <a:gd name="T2" fmla="*/ 316 w 331"/>
                <a:gd name="T3" fmla="*/ 51 h 62"/>
                <a:gd name="T4" fmla="*/ 301 w 331"/>
                <a:gd name="T5" fmla="*/ 51 h 62"/>
                <a:gd name="T6" fmla="*/ 286 w 331"/>
                <a:gd name="T7" fmla="*/ 57 h 62"/>
                <a:gd name="T8" fmla="*/ 136 w 331"/>
                <a:gd name="T9" fmla="*/ 57 h 62"/>
                <a:gd name="T10" fmla="*/ 113 w 331"/>
                <a:gd name="T11" fmla="*/ 62 h 62"/>
                <a:gd name="T12" fmla="*/ 45 w 331"/>
                <a:gd name="T13" fmla="*/ 62 h 62"/>
                <a:gd name="T14" fmla="*/ 30 w 331"/>
                <a:gd name="T15" fmla="*/ 57 h 62"/>
                <a:gd name="T16" fmla="*/ 8 w 331"/>
                <a:gd name="T17" fmla="*/ 57 h 62"/>
                <a:gd name="T18" fmla="*/ 8 w 331"/>
                <a:gd name="T19" fmla="*/ 51 h 62"/>
                <a:gd name="T20" fmla="*/ 0 w 331"/>
                <a:gd name="T21" fmla="*/ 40 h 62"/>
                <a:gd name="T22" fmla="*/ 0 w 331"/>
                <a:gd name="T23" fmla="*/ 28 h 62"/>
                <a:gd name="T24" fmla="*/ 15 w 331"/>
                <a:gd name="T25" fmla="*/ 23 h 62"/>
                <a:gd name="T26" fmla="*/ 38 w 331"/>
                <a:gd name="T27" fmla="*/ 23 h 62"/>
                <a:gd name="T28" fmla="*/ 53 w 331"/>
                <a:gd name="T29" fmla="*/ 17 h 62"/>
                <a:gd name="T30" fmla="*/ 68 w 331"/>
                <a:gd name="T31" fmla="*/ 23 h 62"/>
                <a:gd name="T32" fmla="*/ 83 w 331"/>
                <a:gd name="T33" fmla="*/ 23 h 62"/>
                <a:gd name="T34" fmla="*/ 98 w 331"/>
                <a:gd name="T35" fmla="*/ 17 h 62"/>
                <a:gd name="T36" fmla="*/ 151 w 331"/>
                <a:gd name="T37" fmla="*/ 17 h 62"/>
                <a:gd name="T38" fmla="*/ 173 w 331"/>
                <a:gd name="T39" fmla="*/ 11 h 62"/>
                <a:gd name="T40" fmla="*/ 233 w 331"/>
                <a:gd name="T41" fmla="*/ 11 h 62"/>
                <a:gd name="T42" fmla="*/ 256 w 331"/>
                <a:gd name="T43" fmla="*/ 6 h 62"/>
                <a:gd name="T44" fmla="*/ 271 w 331"/>
                <a:gd name="T45" fmla="*/ 0 h 62"/>
                <a:gd name="T46" fmla="*/ 293 w 331"/>
                <a:gd name="T47" fmla="*/ 0 h 62"/>
                <a:gd name="T48" fmla="*/ 316 w 331"/>
                <a:gd name="T49" fmla="*/ 17 h 62"/>
                <a:gd name="T50" fmla="*/ 324 w 331"/>
                <a:gd name="T51" fmla="*/ 28 h 62"/>
                <a:gd name="T52" fmla="*/ 324 w 331"/>
                <a:gd name="T53" fmla="*/ 34 h 62"/>
                <a:gd name="T54" fmla="*/ 331 w 331"/>
                <a:gd name="T55" fmla="*/ 40 h 6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31"/>
                <a:gd name="T85" fmla="*/ 0 h 62"/>
                <a:gd name="T86" fmla="*/ 331 w 331"/>
                <a:gd name="T87" fmla="*/ 62 h 6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31" h="62">
                  <a:moveTo>
                    <a:pt x="331" y="40"/>
                  </a:moveTo>
                  <a:lnTo>
                    <a:pt x="316" y="51"/>
                  </a:lnTo>
                  <a:lnTo>
                    <a:pt x="301" y="51"/>
                  </a:lnTo>
                  <a:lnTo>
                    <a:pt x="286" y="57"/>
                  </a:lnTo>
                  <a:lnTo>
                    <a:pt x="136" y="57"/>
                  </a:lnTo>
                  <a:lnTo>
                    <a:pt x="113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15" y="23"/>
                  </a:lnTo>
                  <a:lnTo>
                    <a:pt x="38" y="23"/>
                  </a:lnTo>
                  <a:lnTo>
                    <a:pt x="53" y="17"/>
                  </a:lnTo>
                  <a:lnTo>
                    <a:pt x="68" y="23"/>
                  </a:lnTo>
                  <a:lnTo>
                    <a:pt x="83" y="23"/>
                  </a:lnTo>
                  <a:lnTo>
                    <a:pt x="98" y="17"/>
                  </a:lnTo>
                  <a:lnTo>
                    <a:pt x="151" y="17"/>
                  </a:lnTo>
                  <a:lnTo>
                    <a:pt x="173" y="11"/>
                  </a:lnTo>
                  <a:lnTo>
                    <a:pt x="233" y="11"/>
                  </a:lnTo>
                  <a:lnTo>
                    <a:pt x="256" y="6"/>
                  </a:lnTo>
                  <a:lnTo>
                    <a:pt x="271" y="0"/>
                  </a:lnTo>
                  <a:lnTo>
                    <a:pt x="293" y="0"/>
                  </a:lnTo>
                  <a:lnTo>
                    <a:pt x="316" y="17"/>
                  </a:lnTo>
                  <a:lnTo>
                    <a:pt x="324" y="28"/>
                  </a:lnTo>
                  <a:lnTo>
                    <a:pt x="324" y="34"/>
                  </a:lnTo>
                  <a:lnTo>
                    <a:pt x="331" y="4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WordArt 177"/>
          <p:cNvSpPr>
            <a:spLocks noChangeArrowheads="1" noChangeShapeType="1" noTextEdit="1"/>
          </p:cNvSpPr>
          <p:nvPr/>
        </p:nvSpPr>
        <p:spPr bwMode="auto">
          <a:xfrm>
            <a:off x="914400" y="1447800"/>
            <a:ext cx="7543800" cy="5943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b="1" kern="10" dirty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71842" dir="2700000" algn="ctr" rotWithShape="0">
                    <a:srgbClr val="660033"/>
                  </a:outerShdw>
                </a:effectLst>
                <a:latin typeface="Times New Roman"/>
                <a:cs typeface="Times New Roman"/>
              </a:rPr>
              <a:t>Chào mừng các thầy cô về dự giờ, thăm lớp!</a:t>
            </a:r>
            <a:endParaRPr lang="en-US" sz="3600" b="1" kern="10" dirty="0">
              <a:ln w="2540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71842" dir="2700000" algn="ctr" rotWithShape="0">
                  <a:srgbClr val="660033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3" name="WordArt 178"/>
          <p:cNvSpPr>
            <a:spLocks noChangeArrowheads="1" noChangeShapeType="1" noTextEdit="1"/>
          </p:cNvSpPr>
          <p:nvPr/>
        </p:nvSpPr>
        <p:spPr bwMode="auto">
          <a:xfrm>
            <a:off x="1371600" y="3810000"/>
            <a:ext cx="6629400" cy="714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49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71842" dir="2700000" algn="ctr" rotWithShape="0">
                    <a:srgbClr val="660033"/>
                  </a:outerShdw>
                </a:effectLst>
                <a:latin typeface="Times New Roman"/>
                <a:cs typeface="Times New Roman"/>
              </a:rPr>
              <a:t>MÔN TOÁN</a:t>
            </a: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143000" y="5334000"/>
            <a:ext cx="731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Trịnh</a:t>
            </a:r>
            <a:r>
              <a:rPr lang="en-US" sz="2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Khanh</a:t>
            </a:r>
            <a:endParaRPr lang="en-US" sz="24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066800" y="1371600"/>
            <a:ext cx="7315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 dirty="0"/>
              <a:t>a/</a:t>
            </a:r>
            <a:r>
              <a:rPr lang="vi-VN" sz="3200" dirty="0"/>
              <a:t> Một trăm bảy mươi chín triệu hai trăm ba mươi lăm nghìn năm trăm.</a:t>
            </a:r>
          </a:p>
          <a:p>
            <a:endParaRPr lang="vi-VN" sz="2400" dirty="0"/>
          </a:p>
          <a:p>
            <a:r>
              <a:rPr lang="vi-VN" sz="3200" dirty="0"/>
              <a:t>b/ Bốn trăm năm mươi bảy triệu không trăm ba mươi mốt nghìn hai trăm linh năm.  </a:t>
            </a:r>
            <a:endParaRPr lang="en-US" sz="3200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143000" y="609600"/>
            <a:ext cx="640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vi-VN" sz="3200" dirty="0"/>
              <a:t>1. Viết các số sau:</a:t>
            </a:r>
            <a:endParaRPr lang="en-US" sz="3200" b="1" dirty="0"/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1066800" y="4267200"/>
            <a:ext cx="731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vi-VN" sz="3200" dirty="0"/>
              <a:t>2. Đọc số và nêu giá trị của số 6 trong số sau:</a:t>
            </a:r>
          </a:p>
          <a:p>
            <a:r>
              <a:rPr lang="vi-VN" sz="3200" dirty="0"/>
              <a:t>    45 631 243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3" grpId="1"/>
      <p:bldP spid="2054" grpId="0"/>
      <p:bldP spid="205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609600" y="1066800"/>
            <a:ext cx="8458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1.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Đọc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và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nêu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giá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trị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của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chữ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3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trong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mỗi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+mn-lt"/>
              </a:rPr>
              <a:t>sau</a:t>
            </a:r>
            <a:r>
              <a:rPr lang="en-US" sz="3600" b="1" dirty="0" smtClean="0">
                <a:solidFill>
                  <a:srgbClr val="0000FF"/>
                </a:solidFill>
                <a:latin typeface="+mn-lt"/>
              </a:rPr>
              <a:t>:</a:t>
            </a: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762000" y="2547938"/>
            <a:ext cx="350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a) 35 627 449</a:t>
            </a: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4724400" y="2514600"/>
            <a:ext cx="350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) 123 456 789</a:t>
            </a: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762000" y="3429000"/>
            <a:ext cx="350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</a:rPr>
              <a:t>c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) 82 175 263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4724400" y="3462338"/>
            <a:ext cx="350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+mn-lt"/>
              </a:rPr>
              <a:t>d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) 850 003 200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228600" y="152400"/>
            <a:ext cx="601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2. </a:t>
            </a:r>
            <a:r>
              <a:rPr lang="en-US" sz="3600" b="1" dirty="0" err="1">
                <a:solidFill>
                  <a:srgbClr val="FF0000"/>
                </a:solidFill>
                <a:latin typeface="Calibri" pitchFamily="34" charset="0"/>
              </a:rPr>
              <a:t>Viết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itchFamily="34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Calibri" pitchFamily="34" charset="0"/>
              </a:rPr>
              <a:t>biết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itchFamily="34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itchFamily="34" charset="0"/>
              </a:rPr>
              <a:t>đo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́ </a:t>
            </a:r>
            <a:r>
              <a:rPr lang="en-US" sz="3600" b="1" dirty="0" err="1">
                <a:solidFill>
                  <a:srgbClr val="FF0000"/>
                </a:solidFill>
                <a:latin typeface="Calibri" pitchFamily="34" charset="0"/>
              </a:rPr>
              <a:t>gồm</a:t>
            </a:r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76200" y="838200"/>
            <a:ext cx="9067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a) 5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triệu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7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trăm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nghìn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6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chục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nghìn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3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trăm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4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chục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và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2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đơn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Calibri" pitchFamily="34" charset="0"/>
              </a:rPr>
              <a:t>vị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.</a:t>
            </a:r>
            <a:endParaRPr lang="en-US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76200" y="2209800"/>
            <a:ext cx="8991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b) 5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triệu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7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trăm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nghìn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6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nghìn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3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trăm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4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chục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và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2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đơn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Calibri" pitchFamily="34" charset="0"/>
              </a:rPr>
              <a:t>vị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.</a:t>
            </a:r>
            <a:endParaRPr lang="en-US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0" y="3810000"/>
            <a:ext cx="8991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c) 5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chục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triệu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7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chục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nghìn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6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nghìn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3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trăm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4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chục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và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2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đơn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Calibri" pitchFamily="34" charset="0"/>
              </a:rPr>
              <a:t>vị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.</a:t>
            </a:r>
            <a:endParaRPr lang="en-US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0" y="51816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d) 5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chục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triệu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7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triệu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6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trăm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nghìn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3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chục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nghìn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, 4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nghìn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và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2 </a:t>
            </a:r>
            <a:r>
              <a:rPr lang="en-US" sz="4000" b="1" dirty="0" err="1">
                <a:solidFill>
                  <a:srgbClr val="0000FF"/>
                </a:solidFill>
                <a:latin typeface="Calibri" pitchFamily="34" charset="0"/>
              </a:rPr>
              <a:t>đơn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Calibri" pitchFamily="34" charset="0"/>
              </a:rPr>
              <a:t>vị</a:t>
            </a:r>
            <a:r>
              <a:rPr lang="en-US" sz="4000" b="1" dirty="0">
                <a:solidFill>
                  <a:srgbClr val="0000FF"/>
                </a:solidFill>
                <a:latin typeface="Calibri" pitchFamily="34" charset="0"/>
              </a:rPr>
              <a:t>.</a:t>
            </a:r>
            <a:endParaRPr lang="en-US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6705600" y="14478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Calibri" pitchFamily="34" charset="0"/>
              </a:rPr>
              <a:t>5 760 342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6781800" y="28956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Calibri" pitchFamily="34" charset="0"/>
              </a:rPr>
              <a:t>5 706 342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6553200" y="4479925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Calibri" pitchFamily="34" charset="0"/>
              </a:rPr>
              <a:t>50 076 342</a:t>
            </a: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6553200" y="61722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Calibri" pitchFamily="34" charset="0"/>
              </a:rPr>
              <a:t>57 634 002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2" grpId="0"/>
      <p:bldP spid="3" grpId="0"/>
      <p:bldP spid="4" grpId="0"/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0" y="0"/>
            <a:ext cx="4114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.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liệu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điều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tra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dân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một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nước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vào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tháng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12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năm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1999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được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viết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ở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bảng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+mn-lt"/>
              </a:rPr>
              <a:t>bên</a:t>
            </a:r>
            <a:r>
              <a:rPr lang="en-US" sz="3200" b="1" dirty="0" smtClean="0">
                <a:solidFill>
                  <a:srgbClr val="0000FF"/>
                </a:solidFill>
                <a:latin typeface="+mn-lt"/>
              </a:rPr>
              <a:t>:</a:t>
            </a: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0" y="2209800"/>
            <a:ext cx="411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a)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nước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đó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: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0" y="2819400"/>
            <a:ext cx="3810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latin typeface="+mn-lt"/>
              </a:rPr>
              <a:t>- </a:t>
            </a:r>
            <a:r>
              <a:rPr lang="en-US" sz="2800" b="1" dirty="0" err="1" smtClean="0">
                <a:latin typeface="+mn-lt"/>
              </a:rPr>
              <a:t>Nước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nào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có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số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dân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nhiều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nhất</a:t>
            </a:r>
            <a:r>
              <a:rPr lang="en-US" sz="2800" b="1" dirty="0" smtClean="0">
                <a:latin typeface="+mn-lt"/>
              </a:rPr>
              <a:t>?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0" y="4724400"/>
            <a:ext cx="3810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latin typeface="+mn-lt"/>
              </a:rPr>
              <a:t>- </a:t>
            </a:r>
            <a:r>
              <a:rPr lang="en-US" sz="2800" b="1" dirty="0" err="1" smtClean="0">
                <a:latin typeface="+mn-lt"/>
              </a:rPr>
              <a:t>Nước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nào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có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số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dân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ít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nhất</a:t>
            </a:r>
            <a:r>
              <a:rPr lang="en-US" sz="2800" b="1" dirty="0" smtClean="0">
                <a:latin typeface="+mn-lt"/>
              </a:rPr>
              <a:t>?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41800" y="762000"/>
          <a:ext cx="4410075" cy="5722941"/>
        </p:xfrm>
        <a:graphic>
          <a:graphicData uri="http://schemas.openxmlformats.org/drawingml/2006/table">
            <a:tbl>
              <a:tblPr/>
              <a:tblGrid>
                <a:gridCol w="2205038"/>
                <a:gridCol w="2205037"/>
              </a:tblGrid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4" marR="91434"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114800" y="399746"/>
          <a:ext cx="4872038" cy="5772454"/>
        </p:xfrm>
        <a:graphic>
          <a:graphicData uri="http://schemas.openxmlformats.org/drawingml/2006/table">
            <a:tbl>
              <a:tblPr/>
              <a:tblGrid>
                <a:gridCol w="2482850"/>
                <a:gridCol w="2389188"/>
              </a:tblGrid>
              <a:tr h="75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Tên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nước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Số dân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Việt Nam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77 263 000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Lào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5 300 000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Cam-pu-chia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10 900 000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Liên bang Nga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147 200 000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Kỳ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373 300 000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Ấn Độ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989 200 000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0" y="38100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Nước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dân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nhiều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nhất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Ấn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Đô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̣</a:t>
            </a: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0" y="5638800"/>
            <a:ext cx="411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-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Nước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dân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ít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nhất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Lào</a:t>
            </a:r>
            <a:endParaRPr lang="en-US" sz="2800" b="1" dirty="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0" y="0"/>
            <a:ext cx="40386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liệu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điều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tra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dân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nước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vào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tháng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12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năm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1999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được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viết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ở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bảng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+mn-lt"/>
              </a:rPr>
              <a:t>bên</a:t>
            </a:r>
            <a:r>
              <a:rPr lang="en-US" sz="2800" b="1" dirty="0" smtClean="0">
                <a:solidFill>
                  <a:srgbClr val="0000FF"/>
                </a:solidFill>
                <a:latin typeface="+mn-lt"/>
              </a:rPr>
              <a:t>:</a:t>
            </a: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152400" y="1981200"/>
            <a:ext cx="3886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b)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Hãy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viết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tên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nước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dân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theo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thứ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ít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đến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n-lt"/>
              </a:rPr>
              <a:t>nhiều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035425" y="465138"/>
          <a:ext cx="4872038" cy="5772454"/>
        </p:xfrm>
        <a:graphic>
          <a:graphicData uri="http://schemas.openxmlformats.org/drawingml/2006/table">
            <a:tbl>
              <a:tblPr/>
              <a:tblGrid>
                <a:gridCol w="2482850"/>
                <a:gridCol w="2389188"/>
              </a:tblGrid>
              <a:tr h="75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Tên nước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Số dân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Việt Nam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77 263 000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Lào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5 300 000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Cam-pu-chia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10 900 000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Liên bang Nga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147 200 000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Hoa Kỳ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373 300 000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Ấn Độ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989 200 000</a:t>
                      </a:r>
                    </a:p>
                  </a:txBody>
                  <a:tcPr marL="91437" marR="91437" marT="45712" marB="45712"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76200" y="3505200"/>
            <a:ext cx="38862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nước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dân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theo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tự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ít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đến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nhiều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Lào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, Cam-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pu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-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Việt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Nam,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Liên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bang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Nga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Hoa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Ky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̀,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Ấn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Calibri" pitchFamily="34" charset="0"/>
              </a:rPr>
              <a:t>Đô</a:t>
            </a:r>
            <a:r>
              <a:rPr lang="en-US" sz="2800" b="1" dirty="0">
                <a:solidFill>
                  <a:srgbClr val="0000FF"/>
                </a:solidFill>
                <a:latin typeface="Calibri" pitchFamily="34" charset="0"/>
              </a:rPr>
              <a:t>̣.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3400" y="457200"/>
            <a:ext cx="80121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4. Cho biết: </a:t>
            </a:r>
            <a:r>
              <a:rPr lang="en-US" sz="3200" b="1">
                <a:solidFill>
                  <a:srgbClr val="FF0000"/>
                </a:solidFill>
              </a:rPr>
              <a:t>Một nghìn triệu gọi là một tỉ.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09600" y="1143000"/>
            <a:ext cx="6118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Viết vào chỗ chấm (theo mẫu):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905000"/>
          <a:ext cx="8458200" cy="4572000"/>
        </p:xfrm>
        <a:graphic>
          <a:graphicData uri="http://schemas.openxmlformats.org/drawingml/2006/table">
            <a:tbl>
              <a:tblPr/>
              <a:tblGrid>
                <a:gridCol w="4229100"/>
                <a:gridCol w="42291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874838"/>
          <a:ext cx="8478838" cy="4287525"/>
        </p:xfrm>
        <a:graphic>
          <a:graphicData uri="http://schemas.openxmlformats.org/drawingml/2006/table">
            <a:tbl>
              <a:tblPr/>
              <a:tblGrid>
                <a:gridCol w="2895600"/>
                <a:gridCol w="558323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Viết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Đọc</a:t>
                      </a: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1 000 000 000</a:t>
                      </a: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“một nghìn triệu” hay “ một tỉ”</a:t>
                      </a: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5 000 000 000</a:t>
                      </a: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“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năm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nghìn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triệu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” hay “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…………….”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315 000 000 000</a:t>
                      </a: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“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mười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lăm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nghìn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triệu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” hay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“ …………………......................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tỉ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……….............</a:t>
                      </a: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“…………….........triệu” hay “ ba tỉ”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21" marB="45721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ết quả hình ảnh cho luoc do cac tinh thanh viet n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8313" y="152400"/>
            <a:ext cx="4419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2860675" y="6132513"/>
            <a:ext cx="298450" cy="396875"/>
          </a:xfrm>
          <a:custGeom>
            <a:avLst/>
            <a:gdLst>
              <a:gd name="connsiteX0" fmla="*/ 66857 w 297766"/>
              <a:gd name="connsiteY0" fmla="*/ 0 h 397164"/>
              <a:gd name="connsiteX1" fmla="*/ 131512 w 297766"/>
              <a:gd name="connsiteY1" fmla="*/ 9237 h 397164"/>
              <a:gd name="connsiteX2" fmla="*/ 214639 w 297766"/>
              <a:gd name="connsiteY2" fmla="*/ 27710 h 397164"/>
              <a:gd name="connsiteX3" fmla="*/ 242348 w 297766"/>
              <a:gd name="connsiteY3" fmla="*/ 36946 h 397164"/>
              <a:gd name="connsiteX4" fmla="*/ 260821 w 297766"/>
              <a:gd name="connsiteY4" fmla="*/ 92364 h 397164"/>
              <a:gd name="connsiteX5" fmla="*/ 270057 w 297766"/>
              <a:gd name="connsiteY5" fmla="*/ 138546 h 397164"/>
              <a:gd name="connsiteX6" fmla="*/ 288530 w 297766"/>
              <a:gd name="connsiteY6" fmla="*/ 193964 h 397164"/>
              <a:gd name="connsiteX7" fmla="*/ 297766 w 297766"/>
              <a:gd name="connsiteY7" fmla="*/ 230910 h 397164"/>
              <a:gd name="connsiteX8" fmla="*/ 288530 w 297766"/>
              <a:gd name="connsiteY8" fmla="*/ 286328 h 397164"/>
              <a:gd name="connsiteX9" fmla="*/ 260821 w 297766"/>
              <a:gd name="connsiteY9" fmla="*/ 295564 h 397164"/>
              <a:gd name="connsiteX10" fmla="*/ 205403 w 297766"/>
              <a:gd name="connsiteY10" fmla="*/ 332510 h 397164"/>
              <a:gd name="connsiteX11" fmla="*/ 149985 w 297766"/>
              <a:gd name="connsiteY11" fmla="*/ 369455 h 397164"/>
              <a:gd name="connsiteX12" fmla="*/ 122275 w 297766"/>
              <a:gd name="connsiteY12" fmla="*/ 387928 h 397164"/>
              <a:gd name="connsiteX13" fmla="*/ 94566 w 297766"/>
              <a:gd name="connsiteY13" fmla="*/ 397164 h 397164"/>
              <a:gd name="connsiteX14" fmla="*/ 2203 w 297766"/>
              <a:gd name="connsiteY14" fmla="*/ 387928 h 397164"/>
              <a:gd name="connsiteX15" fmla="*/ 29912 w 297766"/>
              <a:gd name="connsiteY15" fmla="*/ 369455 h 397164"/>
              <a:gd name="connsiteX16" fmla="*/ 57621 w 297766"/>
              <a:gd name="connsiteY16" fmla="*/ 360219 h 397164"/>
              <a:gd name="connsiteX17" fmla="*/ 48385 w 297766"/>
              <a:gd name="connsiteY17" fmla="*/ 286328 h 397164"/>
              <a:gd name="connsiteX18" fmla="*/ 29912 w 297766"/>
              <a:gd name="connsiteY18" fmla="*/ 258619 h 397164"/>
              <a:gd name="connsiteX19" fmla="*/ 20675 w 297766"/>
              <a:gd name="connsiteY19" fmla="*/ 221673 h 397164"/>
              <a:gd name="connsiteX20" fmla="*/ 39148 w 297766"/>
              <a:gd name="connsiteY20" fmla="*/ 110837 h 397164"/>
              <a:gd name="connsiteX21" fmla="*/ 57621 w 297766"/>
              <a:gd name="connsiteY21" fmla="*/ 83128 h 397164"/>
              <a:gd name="connsiteX22" fmla="*/ 57621 w 297766"/>
              <a:gd name="connsiteY22" fmla="*/ 9237 h 397164"/>
              <a:gd name="connsiteX23" fmla="*/ 66857 w 297766"/>
              <a:gd name="connsiteY23" fmla="*/ 0 h 39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97766" h="397164">
                <a:moveTo>
                  <a:pt x="66857" y="0"/>
                </a:moveTo>
                <a:cubicBezTo>
                  <a:pt x="79172" y="0"/>
                  <a:pt x="110038" y="5658"/>
                  <a:pt x="131512" y="9237"/>
                </a:cubicBezTo>
                <a:cubicBezTo>
                  <a:pt x="154382" y="13049"/>
                  <a:pt x="191379" y="21064"/>
                  <a:pt x="214639" y="27710"/>
                </a:cubicBezTo>
                <a:cubicBezTo>
                  <a:pt x="224000" y="30385"/>
                  <a:pt x="233112" y="33867"/>
                  <a:pt x="242348" y="36946"/>
                </a:cubicBezTo>
                <a:cubicBezTo>
                  <a:pt x="248506" y="55419"/>
                  <a:pt x="257002" y="73270"/>
                  <a:pt x="260821" y="92364"/>
                </a:cubicBezTo>
                <a:cubicBezTo>
                  <a:pt x="263900" y="107758"/>
                  <a:pt x="265926" y="123400"/>
                  <a:pt x="270057" y="138546"/>
                </a:cubicBezTo>
                <a:cubicBezTo>
                  <a:pt x="275180" y="157332"/>
                  <a:pt x="283808" y="175073"/>
                  <a:pt x="288530" y="193964"/>
                </a:cubicBezTo>
                <a:lnTo>
                  <a:pt x="297766" y="230910"/>
                </a:lnTo>
                <a:cubicBezTo>
                  <a:pt x="294687" y="249383"/>
                  <a:pt x="297821" y="270068"/>
                  <a:pt x="288530" y="286328"/>
                </a:cubicBezTo>
                <a:cubicBezTo>
                  <a:pt x="283700" y="294781"/>
                  <a:pt x="269332" y="290836"/>
                  <a:pt x="260821" y="295564"/>
                </a:cubicBezTo>
                <a:cubicBezTo>
                  <a:pt x="241413" y="306346"/>
                  <a:pt x="223876" y="320195"/>
                  <a:pt x="205403" y="332510"/>
                </a:cubicBezTo>
                <a:lnTo>
                  <a:pt x="149985" y="369455"/>
                </a:lnTo>
                <a:cubicBezTo>
                  <a:pt x="140748" y="375613"/>
                  <a:pt x="132806" y="384418"/>
                  <a:pt x="122275" y="387928"/>
                </a:cubicBezTo>
                <a:lnTo>
                  <a:pt x="94566" y="397164"/>
                </a:lnTo>
                <a:cubicBezTo>
                  <a:pt x="63778" y="394085"/>
                  <a:pt x="30642" y="400116"/>
                  <a:pt x="2203" y="387928"/>
                </a:cubicBezTo>
                <a:cubicBezTo>
                  <a:pt x="-8000" y="383555"/>
                  <a:pt x="19983" y="374419"/>
                  <a:pt x="29912" y="369455"/>
                </a:cubicBezTo>
                <a:cubicBezTo>
                  <a:pt x="38620" y="365101"/>
                  <a:pt x="48385" y="363298"/>
                  <a:pt x="57621" y="360219"/>
                </a:cubicBezTo>
                <a:cubicBezTo>
                  <a:pt x="54542" y="335589"/>
                  <a:pt x="54916" y="310275"/>
                  <a:pt x="48385" y="286328"/>
                </a:cubicBezTo>
                <a:cubicBezTo>
                  <a:pt x="45464" y="275618"/>
                  <a:pt x="34285" y="268822"/>
                  <a:pt x="29912" y="258619"/>
                </a:cubicBezTo>
                <a:cubicBezTo>
                  <a:pt x="24911" y="246951"/>
                  <a:pt x="23754" y="233988"/>
                  <a:pt x="20675" y="221673"/>
                </a:cubicBezTo>
                <a:cubicBezTo>
                  <a:pt x="23601" y="195341"/>
                  <a:pt x="23675" y="141782"/>
                  <a:pt x="39148" y="110837"/>
                </a:cubicBezTo>
                <a:cubicBezTo>
                  <a:pt x="44112" y="100908"/>
                  <a:pt x="51463" y="92364"/>
                  <a:pt x="57621" y="83128"/>
                </a:cubicBezTo>
                <a:cubicBezTo>
                  <a:pt x="51760" y="53820"/>
                  <a:pt x="40144" y="35454"/>
                  <a:pt x="57621" y="9237"/>
                </a:cubicBezTo>
                <a:cubicBezTo>
                  <a:pt x="59329" y="6675"/>
                  <a:pt x="54542" y="0"/>
                  <a:pt x="66857" y="0"/>
                </a:cubicBezTo>
                <a:close/>
              </a:path>
            </a:pathLst>
          </a:cu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630613" y="5430838"/>
            <a:ext cx="277812" cy="295275"/>
          </a:xfrm>
          <a:custGeom>
            <a:avLst/>
            <a:gdLst>
              <a:gd name="connsiteX0" fmla="*/ 193964 w 278190"/>
              <a:gd name="connsiteY0" fmla="*/ 295563 h 295563"/>
              <a:gd name="connsiteX1" fmla="*/ 129309 w 278190"/>
              <a:gd name="connsiteY1" fmla="*/ 286327 h 295563"/>
              <a:gd name="connsiteX2" fmla="*/ 120073 w 278190"/>
              <a:gd name="connsiteY2" fmla="*/ 258618 h 295563"/>
              <a:gd name="connsiteX3" fmla="*/ 64654 w 278190"/>
              <a:gd name="connsiteY3" fmla="*/ 230909 h 295563"/>
              <a:gd name="connsiteX4" fmla="*/ 36945 w 278190"/>
              <a:gd name="connsiteY4" fmla="*/ 138545 h 295563"/>
              <a:gd name="connsiteX5" fmla="*/ 27709 w 278190"/>
              <a:gd name="connsiteY5" fmla="*/ 110836 h 295563"/>
              <a:gd name="connsiteX6" fmla="*/ 0 w 278190"/>
              <a:gd name="connsiteY6" fmla="*/ 101600 h 295563"/>
              <a:gd name="connsiteX7" fmla="*/ 9236 w 278190"/>
              <a:gd name="connsiteY7" fmla="*/ 36945 h 295563"/>
              <a:gd name="connsiteX8" fmla="*/ 36945 w 278190"/>
              <a:gd name="connsiteY8" fmla="*/ 18473 h 295563"/>
              <a:gd name="connsiteX9" fmla="*/ 92364 w 278190"/>
              <a:gd name="connsiteY9" fmla="*/ 0 h 295563"/>
              <a:gd name="connsiteX10" fmla="*/ 120073 w 278190"/>
              <a:gd name="connsiteY10" fmla="*/ 9236 h 295563"/>
              <a:gd name="connsiteX11" fmla="*/ 138545 w 278190"/>
              <a:gd name="connsiteY11" fmla="*/ 36945 h 295563"/>
              <a:gd name="connsiteX12" fmla="*/ 166254 w 278190"/>
              <a:gd name="connsiteY12" fmla="*/ 138545 h 295563"/>
              <a:gd name="connsiteX13" fmla="*/ 184727 w 278190"/>
              <a:gd name="connsiteY13" fmla="*/ 193963 h 295563"/>
              <a:gd name="connsiteX14" fmla="*/ 240145 w 278190"/>
              <a:gd name="connsiteY14" fmla="*/ 212436 h 295563"/>
              <a:gd name="connsiteX15" fmla="*/ 267854 w 278190"/>
              <a:gd name="connsiteY15" fmla="*/ 221673 h 295563"/>
              <a:gd name="connsiteX16" fmla="*/ 267854 w 278190"/>
              <a:gd name="connsiteY16" fmla="*/ 286327 h 295563"/>
              <a:gd name="connsiteX17" fmla="*/ 249382 w 278190"/>
              <a:gd name="connsiteY17" fmla="*/ 286327 h 29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8190" h="295563">
                <a:moveTo>
                  <a:pt x="193964" y="295563"/>
                </a:moveTo>
                <a:cubicBezTo>
                  <a:pt x="172412" y="292484"/>
                  <a:pt x="148781" y="296063"/>
                  <a:pt x="129309" y="286327"/>
                </a:cubicBezTo>
                <a:cubicBezTo>
                  <a:pt x="120601" y="281973"/>
                  <a:pt x="126155" y="266221"/>
                  <a:pt x="120073" y="258618"/>
                </a:cubicBezTo>
                <a:cubicBezTo>
                  <a:pt x="107050" y="242339"/>
                  <a:pt x="82909" y="236994"/>
                  <a:pt x="64654" y="230909"/>
                </a:cubicBezTo>
                <a:cubicBezTo>
                  <a:pt x="20757" y="99214"/>
                  <a:pt x="64863" y="236258"/>
                  <a:pt x="36945" y="138545"/>
                </a:cubicBezTo>
                <a:cubicBezTo>
                  <a:pt x="34270" y="129184"/>
                  <a:pt x="34593" y="117720"/>
                  <a:pt x="27709" y="110836"/>
                </a:cubicBezTo>
                <a:cubicBezTo>
                  <a:pt x="20825" y="103952"/>
                  <a:pt x="9236" y="104679"/>
                  <a:pt x="0" y="101600"/>
                </a:cubicBezTo>
                <a:cubicBezTo>
                  <a:pt x="3079" y="80048"/>
                  <a:pt x="394" y="56839"/>
                  <a:pt x="9236" y="36945"/>
                </a:cubicBezTo>
                <a:cubicBezTo>
                  <a:pt x="13744" y="26801"/>
                  <a:pt x="26801" y="22981"/>
                  <a:pt x="36945" y="18473"/>
                </a:cubicBezTo>
                <a:cubicBezTo>
                  <a:pt x="54739" y="10565"/>
                  <a:pt x="92364" y="0"/>
                  <a:pt x="92364" y="0"/>
                </a:cubicBezTo>
                <a:cubicBezTo>
                  <a:pt x="101600" y="3079"/>
                  <a:pt x="112471" y="3154"/>
                  <a:pt x="120073" y="9236"/>
                </a:cubicBezTo>
                <a:cubicBezTo>
                  <a:pt x="128741" y="16170"/>
                  <a:pt x="134037" y="26801"/>
                  <a:pt x="138545" y="36945"/>
                </a:cubicBezTo>
                <a:cubicBezTo>
                  <a:pt x="164818" y="96059"/>
                  <a:pt x="150914" y="82297"/>
                  <a:pt x="166254" y="138545"/>
                </a:cubicBezTo>
                <a:cubicBezTo>
                  <a:pt x="171377" y="157331"/>
                  <a:pt x="166254" y="187805"/>
                  <a:pt x="184727" y="193963"/>
                </a:cubicBezTo>
                <a:lnTo>
                  <a:pt x="240145" y="212436"/>
                </a:lnTo>
                <a:lnTo>
                  <a:pt x="267854" y="221673"/>
                </a:lnTo>
                <a:cubicBezTo>
                  <a:pt x="275632" y="245004"/>
                  <a:pt x="286590" y="261346"/>
                  <a:pt x="267854" y="286327"/>
                </a:cubicBezTo>
                <a:cubicBezTo>
                  <a:pt x="264160" y="291253"/>
                  <a:pt x="255539" y="286327"/>
                  <a:pt x="249382" y="286327"/>
                </a:cubicBezTo>
              </a:path>
            </a:pathLst>
          </a:custGeom>
          <a:solidFill>
            <a:srgbClr val="0000F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608513" y="4987925"/>
            <a:ext cx="258762" cy="323850"/>
          </a:xfrm>
          <a:custGeom>
            <a:avLst/>
            <a:gdLst>
              <a:gd name="connsiteX0" fmla="*/ 204122 w 259566"/>
              <a:gd name="connsiteY0" fmla="*/ 120075 h 324025"/>
              <a:gd name="connsiteX1" fmla="*/ 185650 w 259566"/>
              <a:gd name="connsiteY1" fmla="*/ 73893 h 324025"/>
              <a:gd name="connsiteX2" fmla="*/ 157941 w 259566"/>
              <a:gd name="connsiteY2" fmla="*/ 64657 h 324025"/>
              <a:gd name="connsiteX3" fmla="*/ 120995 w 259566"/>
              <a:gd name="connsiteY3" fmla="*/ 55421 h 324025"/>
              <a:gd name="connsiteX4" fmla="*/ 111759 w 259566"/>
              <a:gd name="connsiteY4" fmla="*/ 18475 h 324025"/>
              <a:gd name="connsiteX5" fmla="*/ 28632 w 259566"/>
              <a:gd name="connsiteY5" fmla="*/ 9239 h 324025"/>
              <a:gd name="connsiteX6" fmla="*/ 19395 w 259566"/>
              <a:gd name="connsiteY6" fmla="*/ 36948 h 324025"/>
              <a:gd name="connsiteX7" fmla="*/ 922 w 259566"/>
              <a:gd name="connsiteY7" fmla="*/ 64657 h 324025"/>
              <a:gd name="connsiteX8" fmla="*/ 19395 w 259566"/>
              <a:gd name="connsiteY8" fmla="*/ 184730 h 324025"/>
              <a:gd name="connsiteX9" fmla="*/ 10159 w 259566"/>
              <a:gd name="connsiteY9" fmla="*/ 277093 h 324025"/>
              <a:gd name="connsiteX10" fmla="*/ 56341 w 259566"/>
              <a:gd name="connsiteY10" fmla="*/ 286330 h 324025"/>
              <a:gd name="connsiteX11" fmla="*/ 84050 w 259566"/>
              <a:gd name="connsiteY11" fmla="*/ 295566 h 324025"/>
              <a:gd name="connsiteX12" fmla="*/ 111759 w 259566"/>
              <a:gd name="connsiteY12" fmla="*/ 323275 h 324025"/>
              <a:gd name="connsiteX13" fmla="*/ 194886 w 259566"/>
              <a:gd name="connsiteY13" fmla="*/ 304802 h 324025"/>
              <a:gd name="connsiteX14" fmla="*/ 213359 w 259566"/>
              <a:gd name="connsiteY14" fmla="*/ 277093 h 324025"/>
              <a:gd name="connsiteX15" fmla="*/ 231832 w 259566"/>
              <a:gd name="connsiteY15" fmla="*/ 203202 h 324025"/>
              <a:gd name="connsiteX16" fmla="*/ 250304 w 259566"/>
              <a:gd name="connsiteY16" fmla="*/ 175493 h 324025"/>
              <a:gd name="connsiteX17" fmla="*/ 259541 w 259566"/>
              <a:gd name="connsiteY17" fmla="*/ 138548 h 3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59566" h="324025">
                <a:moveTo>
                  <a:pt x="204122" y="120075"/>
                </a:moveTo>
                <a:cubicBezTo>
                  <a:pt x="197965" y="104681"/>
                  <a:pt x="196264" y="86630"/>
                  <a:pt x="185650" y="73893"/>
                </a:cubicBezTo>
                <a:cubicBezTo>
                  <a:pt x="179417" y="66414"/>
                  <a:pt x="167302" y="67332"/>
                  <a:pt x="157941" y="64657"/>
                </a:cubicBezTo>
                <a:cubicBezTo>
                  <a:pt x="145735" y="61170"/>
                  <a:pt x="133310" y="58500"/>
                  <a:pt x="120995" y="55421"/>
                </a:cubicBezTo>
                <a:cubicBezTo>
                  <a:pt x="117916" y="43106"/>
                  <a:pt x="119886" y="28227"/>
                  <a:pt x="111759" y="18475"/>
                </a:cubicBezTo>
                <a:cubicBezTo>
                  <a:pt x="86265" y="-12118"/>
                  <a:pt x="59248" y="3115"/>
                  <a:pt x="28632" y="9239"/>
                </a:cubicBezTo>
                <a:cubicBezTo>
                  <a:pt x="25553" y="18475"/>
                  <a:pt x="23749" y="28240"/>
                  <a:pt x="19395" y="36948"/>
                </a:cubicBezTo>
                <a:cubicBezTo>
                  <a:pt x="14430" y="46877"/>
                  <a:pt x="1844" y="53595"/>
                  <a:pt x="922" y="64657"/>
                </a:cubicBezTo>
                <a:cubicBezTo>
                  <a:pt x="-2402" y="104546"/>
                  <a:pt x="9755" y="146169"/>
                  <a:pt x="19395" y="184730"/>
                </a:cubicBezTo>
                <a:cubicBezTo>
                  <a:pt x="14596" y="199127"/>
                  <a:pt x="-15332" y="255851"/>
                  <a:pt x="10159" y="277093"/>
                </a:cubicBezTo>
                <a:cubicBezTo>
                  <a:pt x="22219" y="287143"/>
                  <a:pt x="41111" y="282522"/>
                  <a:pt x="56341" y="286330"/>
                </a:cubicBezTo>
                <a:cubicBezTo>
                  <a:pt x="65786" y="288691"/>
                  <a:pt x="74814" y="292487"/>
                  <a:pt x="84050" y="295566"/>
                </a:cubicBezTo>
                <a:cubicBezTo>
                  <a:pt x="93286" y="304802"/>
                  <a:pt x="99008" y="320441"/>
                  <a:pt x="111759" y="323275"/>
                </a:cubicBezTo>
                <a:cubicBezTo>
                  <a:pt x="131268" y="327610"/>
                  <a:pt x="173072" y="312074"/>
                  <a:pt x="194886" y="304802"/>
                </a:cubicBezTo>
                <a:cubicBezTo>
                  <a:pt x="201044" y="295566"/>
                  <a:pt x="209461" y="287487"/>
                  <a:pt x="213359" y="277093"/>
                </a:cubicBezTo>
                <a:cubicBezTo>
                  <a:pt x="229174" y="234919"/>
                  <a:pt x="214734" y="237398"/>
                  <a:pt x="231832" y="203202"/>
                </a:cubicBezTo>
                <a:cubicBezTo>
                  <a:pt x="236796" y="193273"/>
                  <a:pt x="245340" y="185422"/>
                  <a:pt x="250304" y="175493"/>
                </a:cubicBezTo>
                <a:cubicBezTo>
                  <a:pt x="260515" y="155072"/>
                  <a:pt x="259541" y="154292"/>
                  <a:pt x="259541" y="138548"/>
                </a:cubicBezTo>
              </a:path>
            </a:pathLst>
          </a:custGeom>
          <a:solidFill>
            <a:srgbClr val="0000F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044950" y="3932238"/>
            <a:ext cx="666750" cy="639762"/>
          </a:xfrm>
          <a:custGeom>
            <a:avLst/>
            <a:gdLst>
              <a:gd name="connsiteX0" fmla="*/ 489528 w 665979"/>
              <a:gd name="connsiteY0" fmla="*/ 11606 h 639679"/>
              <a:gd name="connsiteX1" fmla="*/ 424873 w 665979"/>
              <a:gd name="connsiteY1" fmla="*/ 2370 h 639679"/>
              <a:gd name="connsiteX2" fmla="*/ 415637 w 665979"/>
              <a:gd name="connsiteY2" fmla="*/ 30079 h 639679"/>
              <a:gd name="connsiteX3" fmla="*/ 406400 w 665979"/>
              <a:gd name="connsiteY3" fmla="*/ 85497 h 639679"/>
              <a:gd name="connsiteX4" fmla="*/ 350982 w 665979"/>
              <a:gd name="connsiteY4" fmla="*/ 103970 h 639679"/>
              <a:gd name="connsiteX5" fmla="*/ 314037 w 665979"/>
              <a:gd name="connsiteY5" fmla="*/ 159388 h 639679"/>
              <a:gd name="connsiteX6" fmla="*/ 258618 w 665979"/>
              <a:gd name="connsiteY6" fmla="*/ 177861 h 639679"/>
              <a:gd name="connsiteX7" fmla="*/ 212437 w 665979"/>
              <a:gd name="connsiteY7" fmla="*/ 168624 h 639679"/>
              <a:gd name="connsiteX8" fmla="*/ 184728 w 665979"/>
              <a:gd name="connsiteY8" fmla="*/ 150152 h 639679"/>
              <a:gd name="connsiteX9" fmla="*/ 157018 w 665979"/>
              <a:gd name="connsiteY9" fmla="*/ 159388 h 639679"/>
              <a:gd name="connsiteX10" fmla="*/ 129309 w 665979"/>
              <a:gd name="connsiteY10" fmla="*/ 177861 h 639679"/>
              <a:gd name="connsiteX11" fmla="*/ 101600 w 665979"/>
              <a:gd name="connsiteY11" fmla="*/ 270224 h 639679"/>
              <a:gd name="connsiteX12" fmla="*/ 18473 w 665979"/>
              <a:gd name="connsiteY12" fmla="*/ 279461 h 639679"/>
              <a:gd name="connsiteX13" fmla="*/ 0 w 665979"/>
              <a:gd name="connsiteY13" fmla="*/ 307170 h 639679"/>
              <a:gd name="connsiteX14" fmla="*/ 55418 w 665979"/>
              <a:gd name="connsiteY14" fmla="*/ 418006 h 639679"/>
              <a:gd name="connsiteX15" fmla="*/ 73891 w 665979"/>
              <a:gd name="connsiteY15" fmla="*/ 473424 h 639679"/>
              <a:gd name="connsiteX16" fmla="*/ 83128 w 665979"/>
              <a:gd name="connsiteY16" fmla="*/ 575024 h 639679"/>
              <a:gd name="connsiteX17" fmla="*/ 138546 w 665979"/>
              <a:gd name="connsiteY17" fmla="*/ 556552 h 639679"/>
              <a:gd name="connsiteX18" fmla="*/ 221673 w 665979"/>
              <a:gd name="connsiteY18" fmla="*/ 528843 h 639679"/>
              <a:gd name="connsiteX19" fmla="*/ 249382 w 665979"/>
              <a:gd name="connsiteY19" fmla="*/ 519606 h 639679"/>
              <a:gd name="connsiteX20" fmla="*/ 286328 w 665979"/>
              <a:gd name="connsiteY20" fmla="*/ 510370 h 639679"/>
              <a:gd name="connsiteX21" fmla="*/ 350982 w 665979"/>
              <a:gd name="connsiteY21" fmla="*/ 491897 h 639679"/>
              <a:gd name="connsiteX22" fmla="*/ 397164 w 665979"/>
              <a:gd name="connsiteY22" fmla="*/ 501134 h 639679"/>
              <a:gd name="connsiteX23" fmla="*/ 415637 w 665979"/>
              <a:gd name="connsiteY23" fmla="*/ 528843 h 639679"/>
              <a:gd name="connsiteX24" fmla="*/ 498764 w 665979"/>
              <a:gd name="connsiteY24" fmla="*/ 575024 h 639679"/>
              <a:gd name="connsiteX25" fmla="*/ 508000 w 665979"/>
              <a:gd name="connsiteY25" fmla="*/ 602734 h 639679"/>
              <a:gd name="connsiteX26" fmla="*/ 563418 w 665979"/>
              <a:gd name="connsiteY26" fmla="*/ 639679 h 639679"/>
              <a:gd name="connsiteX27" fmla="*/ 600364 w 665979"/>
              <a:gd name="connsiteY27" fmla="*/ 630443 h 639679"/>
              <a:gd name="connsiteX28" fmla="*/ 655782 w 665979"/>
              <a:gd name="connsiteY28" fmla="*/ 584261 h 639679"/>
              <a:gd name="connsiteX29" fmla="*/ 655782 w 665979"/>
              <a:gd name="connsiteY29" fmla="*/ 519606 h 639679"/>
              <a:gd name="connsiteX30" fmla="*/ 628073 w 665979"/>
              <a:gd name="connsiteY30" fmla="*/ 501134 h 639679"/>
              <a:gd name="connsiteX31" fmla="*/ 609600 w 665979"/>
              <a:gd name="connsiteY31" fmla="*/ 473424 h 639679"/>
              <a:gd name="connsiteX32" fmla="*/ 628073 w 665979"/>
              <a:gd name="connsiteY32" fmla="*/ 353352 h 639679"/>
              <a:gd name="connsiteX33" fmla="*/ 600364 w 665979"/>
              <a:gd name="connsiteY33" fmla="*/ 270224 h 639679"/>
              <a:gd name="connsiteX34" fmla="*/ 591128 w 665979"/>
              <a:gd name="connsiteY34" fmla="*/ 242515 h 639679"/>
              <a:gd name="connsiteX35" fmla="*/ 572655 w 665979"/>
              <a:gd name="connsiteY35" fmla="*/ 205570 h 639679"/>
              <a:gd name="connsiteX36" fmla="*/ 554182 w 665979"/>
              <a:gd name="connsiteY36" fmla="*/ 150152 h 639679"/>
              <a:gd name="connsiteX37" fmla="*/ 517237 w 665979"/>
              <a:gd name="connsiteY37" fmla="*/ 94734 h 639679"/>
              <a:gd name="connsiteX38" fmla="*/ 508000 w 665979"/>
              <a:gd name="connsiteY38" fmla="*/ 67024 h 639679"/>
              <a:gd name="connsiteX39" fmla="*/ 489528 w 665979"/>
              <a:gd name="connsiteY39" fmla="*/ 11606 h 639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65979" h="639679">
                <a:moveTo>
                  <a:pt x="489528" y="11606"/>
                </a:moveTo>
                <a:cubicBezTo>
                  <a:pt x="475674" y="830"/>
                  <a:pt x="445993" y="-2910"/>
                  <a:pt x="424873" y="2370"/>
                </a:cubicBezTo>
                <a:cubicBezTo>
                  <a:pt x="415428" y="4731"/>
                  <a:pt x="417749" y="20575"/>
                  <a:pt x="415637" y="30079"/>
                </a:cubicBezTo>
                <a:cubicBezTo>
                  <a:pt x="411574" y="48361"/>
                  <a:pt x="418732" y="71403"/>
                  <a:pt x="406400" y="85497"/>
                </a:cubicBezTo>
                <a:cubicBezTo>
                  <a:pt x="393578" y="100151"/>
                  <a:pt x="350982" y="103970"/>
                  <a:pt x="350982" y="103970"/>
                </a:cubicBezTo>
                <a:cubicBezTo>
                  <a:pt x="338667" y="122443"/>
                  <a:pt x="335099" y="152367"/>
                  <a:pt x="314037" y="159388"/>
                </a:cubicBezTo>
                <a:lnTo>
                  <a:pt x="258618" y="177861"/>
                </a:lnTo>
                <a:cubicBezTo>
                  <a:pt x="243224" y="174782"/>
                  <a:pt x="227136" y="174136"/>
                  <a:pt x="212437" y="168624"/>
                </a:cubicBezTo>
                <a:cubicBezTo>
                  <a:pt x="202043" y="164726"/>
                  <a:pt x="195678" y="151977"/>
                  <a:pt x="184728" y="150152"/>
                </a:cubicBezTo>
                <a:cubicBezTo>
                  <a:pt x="175124" y="148551"/>
                  <a:pt x="166255" y="156309"/>
                  <a:pt x="157018" y="159388"/>
                </a:cubicBezTo>
                <a:cubicBezTo>
                  <a:pt x="147782" y="165546"/>
                  <a:pt x="133817" y="167717"/>
                  <a:pt x="129309" y="177861"/>
                </a:cubicBezTo>
                <a:cubicBezTo>
                  <a:pt x="127382" y="182197"/>
                  <a:pt x="127622" y="260761"/>
                  <a:pt x="101600" y="270224"/>
                </a:cubicBezTo>
                <a:cubicBezTo>
                  <a:pt x="75399" y="279752"/>
                  <a:pt x="46182" y="276382"/>
                  <a:pt x="18473" y="279461"/>
                </a:cubicBezTo>
                <a:cubicBezTo>
                  <a:pt x="12315" y="288697"/>
                  <a:pt x="0" y="296069"/>
                  <a:pt x="0" y="307170"/>
                </a:cubicBezTo>
                <a:cubicBezTo>
                  <a:pt x="0" y="369981"/>
                  <a:pt x="36739" y="361971"/>
                  <a:pt x="55418" y="418006"/>
                </a:cubicBezTo>
                <a:lnTo>
                  <a:pt x="73891" y="473424"/>
                </a:lnTo>
                <a:cubicBezTo>
                  <a:pt x="76970" y="507291"/>
                  <a:pt x="62250" y="548181"/>
                  <a:pt x="83128" y="575024"/>
                </a:cubicBezTo>
                <a:cubicBezTo>
                  <a:pt x="95083" y="590394"/>
                  <a:pt x="120073" y="562710"/>
                  <a:pt x="138546" y="556552"/>
                </a:cubicBezTo>
                <a:lnTo>
                  <a:pt x="221673" y="528843"/>
                </a:lnTo>
                <a:cubicBezTo>
                  <a:pt x="230909" y="525764"/>
                  <a:pt x="239937" y="521967"/>
                  <a:pt x="249382" y="519606"/>
                </a:cubicBezTo>
                <a:cubicBezTo>
                  <a:pt x="261697" y="516527"/>
                  <a:pt x="274122" y="513857"/>
                  <a:pt x="286328" y="510370"/>
                </a:cubicBezTo>
                <a:cubicBezTo>
                  <a:pt x="379133" y="483855"/>
                  <a:pt x="235419" y="520790"/>
                  <a:pt x="350982" y="491897"/>
                </a:cubicBezTo>
                <a:cubicBezTo>
                  <a:pt x="366376" y="494976"/>
                  <a:pt x="383534" y="493345"/>
                  <a:pt x="397164" y="501134"/>
                </a:cubicBezTo>
                <a:cubicBezTo>
                  <a:pt x="406802" y="506642"/>
                  <a:pt x="407283" y="521533"/>
                  <a:pt x="415637" y="528843"/>
                </a:cubicBezTo>
                <a:cubicBezTo>
                  <a:pt x="454726" y="563045"/>
                  <a:pt x="460706" y="562338"/>
                  <a:pt x="498764" y="575024"/>
                </a:cubicBezTo>
                <a:cubicBezTo>
                  <a:pt x="501843" y="584261"/>
                  <a:pt x="501115" y="595849"/>
                  <a:pt x="508000" y="602734"/>
                </a:cubicBezTo>
                <a:cubicBezTo>
                  <a:pt x="523699" y="618433"/>
                  <a:pt x="563418" y="639679"/>
                  <a:pt x="563418" y="639679"/>
                </a:cubicBezTo>
                <a:cubicBezTo>
                  <a:pt x="575733" y="636600"/>
                  <a:pt x="588696" y="635443"/>
                  <a:pt x="600364" y="630443"/>
                </a:cubicBezTo>
                <a:cubicBezTo>
                  <a:pt x="622866" y="620799"/>
                  <a:pt x="639139" y="600904"/>
                  <a:pt x="655782" y="584261"/>
                </a:cubicBezTo>
                <a:cubicBezTo>
                  <a:pt x="664091" y="559335"/>
                  <a:pt x="673822" y="546667"/>
                  <a:pt x="655782" y="519606"/>
                </a:cubicBezTo>
                <a:cubicBezTo>
                  <a:pt x="649625" y="510370"/>
                  <a:pt x="637309" y="507291"/>
                  <a:pt x="628073" y="501134"/>
                </a:cubicBezTo>
                <a:cubicBezTo>
                  <a:pt x="621915" y="491897"/>
                  <a:pt x="610451" y="484492"/>
                  <a:pt x="609600" y="473424"/>
                </a:cubicBezTo>
                <a:cubicBezTo>
                  <a:pt x="605136" y="415385"/>
                  <a:pt x="613669" y="396566"/>
                  <a:pt x="628073" y="353352"/>
                </a:cubicBezTo>
                <a:lnTo>
                  <a:pt x="600364" y="270224"/>
                </a:lnTo>
                <a:cubicBezTo>
                  <a:pt x="597285" y="260988"/>
                  <a:pt x="595482" y="251223"/>
                  <a:pt x="591128" y="242515"/>
                </a:cubicBezTo>
                <a:cubicBezTo>
                  <a:pt x="584970" y="230200"/>
                  <a:pt x="577769" y="218354"/>
                  <a:pt x="572655" y="205570"/>
                </a:cubicBezTo>
                <a:cubicBezTo>
                  <a:pt x="565423" y="187491"/>
                  <a:pt x="564983" y="166354"/>
                  <a:pt x="554182" y="150152"/>
                </a:cubicBezTo>
                <a:cubicBezTo>
                  <a:pt x="541867" y="131679"/>
                  <a:pt x="524258" y="115796"/>
                  <a:pt x="517237" y="94734"/>
                </a:cubicBezTo>
                <a:cubicBezTo>
                  <a:pt x="514158" y="85497"/>
                  <a:pt x="512354" y="75732"/>
                  <a:pt x="508000" y="67024"/>
                </a:cubicBezTo>
                <a:cubicBezTo>
                  <a:pt x="503036" y="57095"/>
                  <a:pt x="503382" y="22382"/>
                  <a:pt x="489528" y="11606"/>
                </a:cubicBezTo>
                <a:close/>
              </a:path>
            </a:pathLst>
          </a:cu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195638" y="2344738"/>
            <a:ext cx="619125" cy="574675"/>
          </a:xfrm>
          <a:custGeom>
            <a:avLst/>
            <a:gdLst>
              <a:gd name="connsiteX0" fmla="*/ 388094 w 619003"/>
              <a:gd name="connsiteY0" fmla="*/ 121461 h 574043"/>
              <a:gd name="connsiteX1" fmla="*/ 341912 w 619003"/>
              <a:gd name="connsiteY1" fmla="*/ 84516 h 574043"/>
              <a:gd name="connsiteX2" fmla="*/ 295730 w 619003"/>
              <a:gd name="connsiteY2" fmla="*/ 47570 h 574043"/>
              <a:gd name="connsiteX3" fmla="*/ 157185 w 619003"/>
              <a:gd name="connsiteY3" fmla="*/ 38334 h 574043"/>
              <a:gd name="connsiteX4" fmla="*/ 138712 w 619003"/>
              <a:gd name="connsiteY4" fmla="*/ 10625 h 574043"/>
              <a:gd name="connsiteX5" fmla="*/ 64821 w 619003"/>
              <a:gd name="connsiteY5" fmla="*/ 19861 h 574043"/>
              <a:gd name="connsiteX6" fmla="*/ 37112 w 619003"/>
              <a:gd name="connsiteY6" fmla="*/ 29097 h 574043"/>
              <a:gd name="connsiteX7" fmla="*/ 9403 w 619003"/>
              <a:gd name="connsiteY7" fmla="*/ 47570 h 574043"/>
              <a:gd name="connsiteX8" fmla="*/ 167 w 619003"/>
              <a:gd name="connsiteY8" fmla="*/ 75279 h 574043"/>
              <a:gd name="connsiteX9" fmla="*/ 37112 w 619003"/>
              <a:gd name="connsiteY9" fmla="*/ 158407 h 574043"/>
              <a:gd name="connsiteX10" fmla="*/ 64821 w 619003"/>
              <a:gd name="connsiteY10" fmla="*/ 176879 h 574043"/>
              <a:gd name="connsiteX11" fmla="*/ 101767 w 619003"/>
              <a:gd name="connsiteY11" fmla="*/ 223061 h 574043"/>
              <a:gd name="connsiteX12" fmla="*/ 138712 w 619003"/>
              <a:gd name="connsiteY12" fmla="*/ 278479 h 574043"/>
              <a:gd name="connsiteX13" fmla="*/ 166421 w 619003"/>
              <a:gd name="connsiteY13" fmla="*/ 306188 h 574043"/>
              <a:gd name="connsiteX14" fmla="*/ 203367 w 619003"/>
              <a:gd name="connsiteY14" fmla="*/ 361607 h 574043"/>
              <a:gd name="connsiteX15" fmla="*/ 231076 w 619003"/>
              <a:gd name="connsiteY15" fmla="*/ 389316 h 574043"/>
              <a:gd name="connsiteX16" fmla="*/ 295730 w 619003"/>
              <a:gd name="connsiteY16" fmla="*/ 463207 h 574043"/>
              <a:gd name="connsiteX17" fmla="*/ 332676 w 619003"/>
              <a:gd name="connsiteY17" fmla="*/ 472443 h 574043"/>
              <a:gd name="connsiteX18" fmla="*/ 388094 w 619003"/>
              <a:gd name="connsiteY18" fmla="*/ 509388 h 574043"/>
              <a:gd name="connsiteX19" fmla="*/ 443512 w 619003"/>
              <a:gd name="connsiteY19" fmla="*/ 527861 h 574043"/>
              <a:gd name="connsiteX20" fmla="*/ 471221 w 619003"/>
              <a:gd name="connsiteY20" fmla="*/ 555570 h 574043"/>
              <a:gd name="connsiteX21" fmla="*/ 526640 w 619003"/>
              <a:gd name="connsiteY21" fmla="*/ 574043 h 574043"/>
              <a:gd name="connsiteX22" fmla="*/ 572821 w 619003"/>
              <a:gd name="connsiteY22" fmla="*/ 564807 h 574043"/>
              <a:gd name="connsiteX23" fmla="*/ 582058 w 619003"/>
              <a:gd name="connsiteY23" fmla="*/ 537097 h 574043"/>
              <a:gd name="connsiteX24" fmla="*/ 609767 w 619003"/>
              <a:gd name="connsiteY24" fmla="*/ 527861 h 574043"/>
              <a:gd name="connsiteX25" fmla="*/ 619003 w 619003"/>
              <a:gd name="connsiteY25" fmla="*/ 472443 h 574043"/>
              <a:gd name="connsiteX26" fmla="*/ 572821 w 619003"/>
              <a:gd name="connsiteY26" fmla="*/ 435497 h 574043"/>
              <a:gd name="connsiteX27" fmla="*/ 545112 w 619003"/>
              <a:gd name="connsiteY27" fmla="*/ 426261 h 574043"/>
              <a:gd name="connsiteX28" fmla="*/ 489694 w 619003"/>
              <a:gd name="connsiteY28" fmla="*/ 389316 h 574043"/>
              <a:gd name="connsiteX29" fmla="*/ 461985 w 619003"/>
              <a:gd name="connsiteY29" fmla="*/ 370843 h 574043"/>
              <a:gd name="connsiteX30" fmla="*/ 434276 w 619003"/>
              <a:gd name="connsiteY30" fmla="*/ 315425 h 574043"/>
              <a:gd name="connsiteX31" fmla="*/ 406567 w 619003"/>
              <a:gd name="connsiteY31" fmla="*/ 296952 h 574043"/>
              <a:gd name="connsiteX32" fmla="*/ 397330 w 619003"/>
              <a:gd name="connsiteY32" fmla="*/ 269243 h 574043"/>
              <a:gd name="connsiteX33" fmla="*/ 360385 w 619003"/>
              <a:gd name="connsiteY33" fmla="*/ 213825 h 574043"/>
              <a:gd name="connsiteX34" fmla="*/ 369621 w 619003"/>
              <a:gd name="connsiteY34" fmla="*/ 158407 h 574043"/>
              <a:gd name="connsiteX35" fmla="*/ 388094 w 619003"/>
              <a:gd name="connsiteY35" fmla="*/ 121461 h 57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19003" h="574043">
                <a:moveTo>
                  <a:pt x="388094" y="121461"/>
                </a:moveTo>
                <a:cubicBezTo>
                  <a:pt x="383476" y="109146"/>
                  <a:pt x="355852" y="98456"/>
                  <a:pt x="341912" y="84516"/>
                </a:cubicBezTo>
                <a:cubicBezTo>
                  <a:pt x="315510" y="58114"/>
                  <a:pt x="336190" y="52066"/>
                  <a:pt x="295730" y="47570"/>
                </a:cubicBezTo>
                <a:cubicBezTo>
                  <a:pt x="249729" y="42459"/>
                  <a:pt x="203367" y="41413"/>
                  <a:pt x="157185" y="38334"/>
                </a:cubicBezTo>
                <a:cubicBezTo>
                  <a:pt x="151027" y="29098"/>
                  <a:pt x="147948" y="16783"/>
                  <a:pt x="138712" y="10625"/>
                </a:cubicBezTo>
                <a:cubicBezTo>
                  <a:pt x="104641" y="-12089"/>
                  <a:pt x="95514" y="6707"/>
                  <a:pt x="64821" y="19861"/>
                </a:cubicBezTo>
                <a:cubicBezTo>
                  <a:pt x="55872" y="23696"/>
                  <a:pt x="46348" y="26018"/>
                  <a:pt x="37112" y="29097"/>
                </a:cubicBezTo>
                <a:cubicBezTo>
                  <a:pt x="27876" y="35255"/>
                  <a:pt x="16338" y="38902"/>
                  <a:pt x="9403" y="47570"/>
                </a:cubicBezTo>
                <a:cubicBezTo>
                  <a:pt x="3321" y="55173"/>
                  <a:pt x="-908" y="65603"/>
                  <a:pt x="167" y="75279"/>
                </a:cubicBezTo>
                <a:cubicBezTo>
                  <a:pt x="2453" y="95853"/>
                  <a:pt x="19069" y="140363"/>
                  <a:pt x="37112" y="158407"/>
                </a:cubicBezTo>
                <a:cubicBezTo>
                  <a:pt x="44961" y="166256"/>
                  <a:pt x="55585" y="170722"/>
                  <a:pt x="64821" y="176879"/>
                </a:cubicBezTo>
                <a:cubicBezTo>
                  <a:pt x="85623" y="239280"/>
                  <a:pt x="56774" y="171640"/>
                  <a:pt x="101767" y="223061"/>
                </a:cubicBezTo>
                <a:cubicBezTo>
                  <a:pt x="116387" y="239769"/>
                  <a:pt x="123013" y="262780"/>
                  <a:pt x="138712" y="278479"/>
                </a:cubicBezTo>
                <a:cubicBezTo>
                  <a:pt x="147948" y="287715"/>
                  <a:pt x="158402" y="295877"/>
                  <a:pt x="166421" y="306188"/>
                </a:cubicBezTo>
                <a:cubicBezTo>
                  <a:pt x="180052" y="323713"/>
                  <a:pt x="187668" y="345908"/>
                  <a:pt x="203367" y="361607"/>
                </a:cubicBezTo>
                <a:cubicBezTo>
                  <a:pt x="212603" y="370843"/>
                  <a:pt x="223057" y="379005"/>
                  <a:pt x="231076" y="389316"/>
                </a:cubicBezTo>
                <a:cubicBezTo>
                  <a:pt x="259297" y="425600"/>
                  <a:pt x="256989" y="446604"/>
                  <a:pt x="295730" y="463207"/>
                </a:cubicBezTo>
                <a:cubicBezTo>
                  <a:pt x="307398" y="468207"/>
                  <a:pt x="320361" y="469364"/>
                  <a:pt x="332676" y="472443"/>
                </a:cubicBezTo>
                <a:cubicBezTo>
                  <a:pt x="351149" y="484758"/>
                  <a:pt x="367032" y="502367"/>
                  <a:pt x="388094" y="509388"/>
                </a:cubicBezTo>
                <a:lnTo>
                  <a:pt x="443512" y="527861"/>
                </a:lnTo>
                <a:cubicBezTo>
                  <a:pt x="452748" y="537097"/>
                  <a:pt x="459803" y="549226"/>
                  <a:pt x="471221" y="555570"/>
                </a:cubicBezTo>
                <a:cubicBezTo>
                  <a:pt x="488243" y="565027"/>
                  <a:pt x="526640" y="574043"/>
                  <a:pt x="526640" y="574043"/>
                </a:cubicBezTo>
                <a:cubicBezTo>
                  <a:pt x="542034" y="570964"/>
                  <a:pt x="559759" y="573515"/>
                  <a:pt x="572821" y="564807"/>
                </a:cubicBezTo>
                <a:cubicBezTo>
                  <a:pt x="580922" y="559406"/>
                  <a:pt x="575173" y="543982"/>
                  <a:pt x="582058" y="537097"/>
                </a:cubicBezTo>
                <a:cubicBezTo>
                  <a:pt x="588942" y="530213"/>
                  <a:pt x="600531" y="530940"/>
                  <a:pt x="609767" y="527861"/>
                </a:cubicBezTo>
                <a:cubicBezTo>
                  <a:pt x="612846" y="509388"/>
                  <a:pt x="619003" y="491170"/>
                  <a:pt x="619003" y="472443"/>
                </a:cubicBezTo>
                <a:cubicBezTo>
                  <a:pt x="619003" y="435206"/>
                  <a:pt x="601936" y="443816"/>
                  <a:pt x="572821" y="435497"/>
                </a:cubicBezTo>
                <a:cubicBezTo>
                  <a:pt x="563460" y="432822"/>
                  <a:pt x="554348" y="429340"/>
                  <a:pt x="545112" y="426261"/>
                </a:cubicBezTo>
                <a:lnTo>
                  <a:pt x="489694" y="389316"/>
                </a:lnTo>
                <a:lnTo>
                  <a:pt x="461985" y="370843"/>
                </a:lnTo>
                <a:cubicBezTo>
                  <a:pt x="454473" y="348305"/>
                  <a:pt x="452182" y="333331"/>
                  <a:pt x="434276" y="315425"/>
                </a:cubicBezTo>
                <a:cubicBezTo>
                  <a:pt x="426427" y="307576"/>
                  <a:pt x="415803" y="303110"/>
                  <a:pt x="406567" y="296952"/>
                </a:cubicBezTo>
                <a:cubicBezTo>
                  <a:pt x="403488" y="287716"/>
                  <a:pt x="402058" y="277754"/>
                  <a:pt x="397330" y="269243"/>
                </a:cubicBezTo>
                <a:cubicBezTo>
                  <a:pt x="386548" y="249836"/>
                  <a:pt x="360385" y="213825"/>
                  <a:pt x="360385" y="213825"/>
                </a:cubicBezTo>
                <a:cubicBezTo>
                  <a:pt x="363464" y="195352"/>
                  <a:pt x="365558" y="176688"/>
                  <a:pt x="369621" y="158407"/>
                </a:cubicBezTo>
                <a:cubicBezTo>
                  <a:pt x="381779" y="103697"/>
                  <a:pt x="392712" y="133776"/>
                  <a:pt x="388094" y="121461"/>
                </a:cubicBezTo>
                <a:close/>
              </a:path>
            </a:pathLst>
          </a:cu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768600" y="157163"/>
            <a:ext cx="463550" cy="471487"/>
          </a:xfrm>
          <a:custGeom>
            <a:avLst/>
            <a:gdLst>
              <a:gd name="connsiteX0" fmla="*/ 435914 w 463623"/>
              <a:gd name="connsiteY0" fmla="*/ 129362 h 471108"/>
              <a:gd name="connsiteX1" fmla="*/ 389732 w 463623"/>
              <a:gd name="connsiteY1" fmla="*/ 110890 h 471108"/>
              <a:gd name="connsiteX2" fmla="*/ 362023 w 463623"/>
              <a:gd name="connsiteY2" fmla="*/ 101653 h 471108"/>
              <a:gd name="connsiteX3" fmla="*/ 297369 w 463623"/>
              <a:gd name="connsiteY3" fmla="*/ 36999 h 471108"/>
              <a:gd name="connsiteX4" fmla="*/ 241951 w 463623"/>
              <a:gd name="connsiteY4" fmla="*/ 55471 h 471108"/>
              <a:gd name="connsiteX5" fmla="*/ 186532 w 463623"/>
              <a:gd name="connsiteY5" fmla="*/ 83180 h 471108"/>
              <a:gd name="connsiteX6" fmla="*/ 131114 w 463623"/>
              <a:gd name="connsiteY6" fmla="*/ 120126 h 471108"/>
              <a:gd name="connsiteX7" fmla="*/ 84932 w 463623"/>
              <a:gd name="connsiteY7" fmla="*/ 175544 h 471108"/>
              <a:gd name="connsiteX8" fmla="*/ 66460 w 463623"/>
              <a:gd name="connsiteY8" fmla="*/ 203253 h 471108"/>
              <a:gd name="connsiteX9" fmla="*/ 11041 w 463623"/>
              <a:gd name="connsiteY9" fmla="*/ 230962 h 471108"/>
              <a:gd name="connsiteX10" fmla="*/ 11041 w 463623"/>
              <a:gd name="connsiteY10" fmla="*/ 332562 h 471108"/>
              <a:gd name="connsiteX11" fmla="*/ 20278 w 463623"/>
              <a:gd name="connsiteY11" fmla="*/ 360271 h 471108"/>
              <a:gd name="connsiteX12" fmla="*/ 47987 w 463623"/>
              <a:gd name="connsiteY12" fmla="*/ 378744 h 471108"/>
              <a:gd name="connsiteX13" fmla="*/ 75696 w 463623"/>
              <a:gd name="connsiteY13" fmla="*/ 434162 h 471108"/>
              <a:gd name="connsiteX14" fmla="*/ 84932 w 463623"/>
              <a:gd name="connsiteY14" fmla="*/ 461871 h 471108"/>
              <a:gd name="connsiteX15" fmla="*/ 121878 w 463623"/>
              <a:gd name="connsiteY15" fmla="*/ 471108 h 471108"/>
              <a:gd name="connsiteX16" fmla="*/ 186532 w 463623"/>
              <a:gd name="connsiteY16" fmla="*/ 461871 h 471108"/>
              <a:gd name="connsiteX17" fmla="*/ 241951 w 463623"/>
              <a:gd name="connsiteY17" fmla="*/ 424926 h 471108"/>
              <a:gd name="connsiteX18" fmla="*/ 260423 w 463623"/>
              <a:gd name="connsiteY18" fmla="*/ 397217 h 471108"/>
              <a:gd name="connsiteX19" fmla="*/ 315841 w 463623"/>
              <a:gd name="connsiteY19" fmla="*/ 351035 h 471108"/>
              <a:gd name="connsiteX20" fmla="*/ 325078 w 463623"/>
              <a:gd name="connsiteY20" fmla="*/ 314090 h 471108"/>
              <a:gd name="connsiteX21" fmla="*/ 334314 w 463623"/>
              <a:gd name="connsiteY21" fmla="*/ 286380 h 471108"/>
              <a:gd name="connsiteX22" fmla="*/ 362023 w 463623"/>
              <a:gd name="connsiteY22" fmla="*/ 295617 h 471108"/>
              <a:gd name="connsiteX23" fmla="*/ 417441 w 463623"/>
              <a:gd name="connsiteY23" fmla="*/ 323326 h 471108"/>
              <a:gd name="connsiteX24" fmla="*/ 454387 w 463623"/>
              <a:gd name="connsiteY24" fmla="*/ 314090 h 471108"/>
              <a:gd name="connsiteX25" fmla="*/ 417441 w 463623"/>
              <a:gd name="connsiteY25" fmla="*/ 258671 h 471108"/>
              <a:gd name="connsiteX26" fmla="*/ 398969 w 463623"/>
              <a:gd name="connsiteY26" fmla="*/ 230962 h 471108"/>
              <a:gd name="connsiteX27" fmla="*/ 435914 w 463623"/>
              <a:gd name="connsiteY27" fmla="*/ 147835 h 471108"/>
              <a:gd name="connsiteX28" fmla="*/ 463623 w 463623"/>
              <a:gd name="connsiteY28" fmla="*/ 138599 h 471108"/>
              <a:gd name="connsiteX29" fmla="*/ 435914 w 463623"/>
              <a:gd name="connsiteY29" fmla="*/ 120126 h 471108"/>
              <a:gd name="connsiteX30" fmla="*/ 408205 w 463623"/>
              <a:gd name="connsiteY30" fmla="*/ 110890 h 471108"/>
              <a:gd name="connsiteX31" fmla="*/ 398969 w 463623"/>
              <a:gd name="connsiteY31" fmla="*/ 83180 h 471108"/>
              <a:gd name="connsiteX32" fmla="*/ 343551 w 463623"/>
              <a:gd name="connsiteY32" fmla="*/ 27762 h 471108"/>
              <a:gd name="connsiteX33" fmla="*/ 315841 w 463623"/>
              <a:gd name="connsiteY33" fmla="*/ 53 h 47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63623" h="471108">
                <a:moveTo>
                  <a:pt x="435914" y="129362"/>
                </a:moveTo>
                <a:cubicBezTo>
                  <a:pt x="420520" y="123205"/>
                  <a:pt x="405256" y="116712"/>
                  <a:pt x="389732" y="110890"/>
                </a:cubicBezTo>
                <a:cubicBezTo>
                  <a:pt x="380616" y="107471"/>
                  <a:pt x="368907" y="108537"/>
                  <a:pt x="362023" y="101653"/>
                </a:cubicBezTo>
                <a:cubicBezTo>
                  <a:pt x="287920" y="27549"/>
                  <a:pt x="360067" y="57897"/>
                  <a:pt x="297369" y="36999"/>
                </a:cubicBezTo>
                <a:cubicBezTo>
                  <a:pt x="278896" y="43156"/>
                  <a:pt x="258153" y="44670"/>
                  <a:pt x="241951" y="55471"/>
                </a:cubicBezTo>
                <a:cubicBezTo>
                  <a:pt x="206140" y="79344"/>
                  <a:pt x="224772" y="70434"/>
                  <a:pt x="186532" y="83180"/>
                </a:cubicBezTo>
                <a:cubicBezTo>
                  <a:pt x="168059" y="95495"/>
                  <a:pt x="143429" y="101653"/>
                  <a:pt x="131114" y="120126"/>
                </a:cubicBezTo>
                <a:cubicBezTo>
                  <a:pt x="85245" y="188929"/>
                  <a:pt x="144202" y="104419"/>
                  <a:pt x="84932" y="175544"/>
                </a:cubicBezTo>
                <a:cubicBezTo>
                  <a:pt x="77826" y="184072"/>
                  <a:pt x="74309" y="195404"/>
                  <a:pt x="66460" y="203253"/>
                </a:cubicBezTo>
                <a:cubicBezTo>
                  <a:pt x="48554" y="221159"/>
                  <a:pt x="33579" y="223450"/>
                  <a:pt x="11041" y="230962"/>
                </a:cubicBezTo>
                <a:cubicBezTo>
                  <a:pt x="-4839" y="278604"/>
                  <a:pt x="-2475" y="258227"/>
                  <a:pt x="11041" y="332562"/>
                </a:cubicBezTo>
                <a:cubicBezTo>
                  <a:pt x="12783" y="342141"/>
                  <a:pt x="14196" y="352668"/>
                  <a:pt x="20278" y="360271"/>
                </a:cubicBezTo>
                <a:cubicBezTo>
                  <a:pt x="27213" y="368939"/>
                  <a:pt x="38751" y="372586"/>
                  <a:pt x="47987" y="378744"/>
                </a:cubicBezTo>
                <a:cubicBezTo>
                  <a:pt x="71202" y="448391"/>
                  <a:pt x="39886" y="362543"/>
                  <a:pt x="75696" y="434162"/>
                </a:cubicBezTo>
                <a:cubicBezTo>
                  <a:pt x="80050" y="442870"/>
                  <a:pt x="77330" y="455789"/>
                  <a:pt x="84932" y="461871"/>
                </a:cubicBezTo>
                <a:cubicBezTo>
                  <a:pt x="94845" y="469801"/>
                  <a:pt x="109563" y="468029"/>
                  <a:pt x="121878" y="471108"/>
                </a:cubicBezTo>
                <a:cubicBezTo>
                  <a:pt x="143429" y="468029"/>
                  <a:pt x="166213" y="469686"/>
                  <a:pt x="186532" y="461871"/>
                </a:cubicBezTo>
                <a:cubicBezTo>
                  <a:pt x="207254" y="453901"/>
                  <a:pt x="241951" y="424926"/>
                  <a:pt x="241951" y="424926"/>
                </a:cubicBezTo>
                <a:cubicBezTo>
                  <a:pt x="248108" y="415690"/>
                  <a:pt x="253317" y="405745"/>
                  <a:pt x="260423" y="397217"/>
                </a:cubicBezTo>
                <a:cubicBezTo>
                  <a:pt x="282646" y="370549"/>
                  <a:pt x="288597" y="369198"/>
                  <a:pt x="315841" y="351035"/>
                </a:cubicBezTo>
                <a:cubicBezTo>
                  <a:pt x="318920" y="338720"/>
                  <a:pt x="321591" y="326296"/>
                  <a:pt x="325078" y="314090"/>
                </a:cubicBezTo>
                <a:cubicBezTo>
                  <a:pt x="327753" y="304728"/>
                  <a:pt x="325606" y="290734"/>
                  <a:pt x="334314" y="286380"/>
                </a:cubicBezTo>
                <a:cubicBezTo>
                  <a:pt x="343022" y="282026"/>
                  <a:pt x="353315" y="291263"/>
                  <a:pt x="362023" y="295617"/>
                </a:cubicBezTo>
                <a:cubicBezTo>
                  <a:pt x="433635" y="331424"/>
                  <a:pt x="347801" y="300113"/>
                  <a:pt x="417441" y="323326"/>
                </a:cubicBezTo>
                <a:cubicBezTo>
                  <a:pt x="429756" y="320247"/>
                  <a:pt x="447856" y="324975"/>
                  <a:pt x="454387" y="314090"/>
                </a:cubicBezTo>
                <a:cubicBezTo>
                  <a:pt x="471429" y="285688"/>
                  <a:pt x="430379" y="267296"/>
                  <a:pt x="417441" y="258671"/>
                </a:cubicBezTo>
                <a:cubicBezTo>
                  <a:pt x="411284" y="249435"/>
                  <a:pt x="400195" y="241995"/>
                  <a:pt x="398969" y="230962"/>
                </a:cubicBezTo>
                <a:cubicBezTo>
                  <a:pt x="394713" y="192657"/>
                  <a:pt x="405871" y="167864"/>
                  <a:pt x="435914" y="147835"/>
                </a:cubicBezTo>
                <a:cubicBezTo>
                  <a:pt x="444015" y="142435"/>
                  <a:pt x="454387" y="141678"/>
                  <a:pt x="463623" y="138599"/>
                </a:cubicBezTo>
                <a:cubicBezTo>
                  <a:pt x="454387" y="132441"/>
                  <a:pt x="445843" y="125090"/>
                  <a:pt x="435914" y="120126"/>
                </a:cubicBezTo>
                <a:cubicBezTo>
                  <a:pt x="427206" y="115772"/>
                  <a:pt x="415089" y="117774"/>
                  <a:pt x="408205" y="110890"/>
                </a:cubicBezTo>
                <a:cubicBezTo>
                  <a:pt x="401321" y="104005"/>
                  <a:pt x="404946" y="90865"/>
                  <a:pt x="398969" y="83180"/>
                </a:cubicBezTo>
                <a:cubicBezTo>
                  <a:pt x="382930" y="62559"/>
                  <a:pt x="358042" y="49499"/>
                  <a:pt x="343551" y="27762"/>
                </a:cubicBezTo>
                <a:cubicBezTo>
                  <a:pt x="323370" y="-2509"/>
                  <a:pt x="336179" y="53"/>
                  <a:pt x="315841" y="53"/>
                </a:cubicBezTo>
              </a:path>
            </a:pathLst>
          </a:custGeom>
          <a:solidFill>
            <a:srgbClr val="0000F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140075" y="895350"/>
            <a:ext cx="176213" cy="168275"/>
          </a:xfrm>
          <a:custGeom>
            <a:avLst/>
            <a:gdLst>
              <a:gd name="connsiteX0" fmla="*/ 55418 w 175491"/>
              <a:gd name="connsiteY0" fmla="*/ 0 h 166983"/>
              <a:gd name="connsiteX1" fmla="*/ 9236 w 175491"/>
              <a:gd name="connsiteY1" fmla="*/ 9237 h 166983"/>
              <a:gd name="connsiteX2" fmla="*/ 0 w 175491"/>
              <a:gd name="connsiteY2" fmla="*/ 36946 h 166983"/>
              <a:gd name="connsiteX3" fmla="*/ 9236 w 175491"/>
              <a:gd name="connsiteY3" fmla="*/ 101600 h 166983"/>
              <a:gd name="connsiteX4" fmla="*/ 27709 w 175491"/>
              <a:gd name="connsiteY4" fmla="*/ 129309 h 166983"/>
              <a:gd name="connsiteX5" fmla="*/ 83127 w 175491"/>
              <a:gd name="connsiteY5" fmla="*/ 147782 h 166983"/>
              <a:gd name="connsiteX6" fmla="*/ 110836 w 175491"/>
              <a:gd name="connsiteY6" fmla="*/ 166255 h 166983"/>
              <a:gd name="connsiteX7" fmla="*/ 166254 w 175491"/>
              <a:gd name="connsiteY7" fmla="*/ 129309 h 166983"/>
              <a:gd name="connsiteX8" fmla="*/ 175491 w 175491"/>
              <a:gd name="connsiteY8" fmla="*/ 101600 h 166983"/>
              <a:gd name="connsiteX9" fmla="*/ 166254 w 175491"/>
              <a:gd name="connsiteY9" fmla="*/ 73891 h 166983"/>
              <a:gd name="connsiteX10" fmla="*/ 110836 w 175491"/>
              <a:gd name="connsiteY10" fmla="*/ 55418 h 166983"/>
              <a:gd name="connsiteX11" fmla="*/ 55418 w 175491"/>
              <a:gd name="connsiteY11" fmla="*/ 9237 h 166983"/>
              <a:gd name="connsiteX12" fmla="*/ 55418 w 175491"/>
              <a:gd name="connsiteY12" fmla="*/ 0 h 16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5491" h="166983">
                <a:moveTo>
                  <a:pt x="55418" y="0"/>
                </a:moveTo>
                <a:cubicBezTo>
                  <a:pt x="47721" y="0"/>
                  <a:pt x="22298" y="529"/>
                  <a:pt x="9236" y="9237"/>
                </a:cubicBezTo>
                <a:cubicBezTo>
                  <a:pt x="1135" y="14638"/>
                  <a:pt x="0" y="27210"/>
                  <a:pt x="0" y="36946"/>
                </a:cubicBezTo>
                <a:cubicBezTo>
                  <a:pt x="0" y="58716"/>
                  <a:pt x="2980" y="80748"/>
                  <a:pt x="9236" y="101600"/>
                </a:cubicBezTo>
                <a:cubicBezTo>
                  <a:pt x="12426" y="112233"/>
                  <a:pt x="18296" y="123426"/>
                  <a:pt x="27709" y="129309"/>
                </a:cubicBezTo>
                <a:cubicBezTo>
                  <a:pt x="44221" y="139629"/>
                  <a:pt x="83127" y="147782"/>
                  <a:pt x="83127" y="147782"/>
                </a:cubicBezTo>
                <a:cubicBezTo>
                  <a:pt x="92363" y="153940"/>
                  <a:pt x="99847" y="164685"/>
                  <a:pt x="110836" y="166255"/>
                </a:cubicBezTo>
                <a:cubicBezTo>
                  <a:pt x="142994" y="170849"/>
                  <a:pt x="154343" y="153131"/>
                  <a:pt x="166254" y="129309"/>
                </a:cubicBezTo>
                <a:cubicBezTo>
                  <a:pt x="170608" y="120601"/>
                  <a:pt x="172412" y="110836"/>
                  <a:pt x="175491" y="101600"/>
                </a:cubicBezTo>
                <a:cubicBezTo>
                  <a:pt x="172412" y="92364"/>
                  <a:pt x="174177" y="79550"/>
                  <a:pt x="166254" y="73891"/>
                </a:cubicBezTo>
                <a:cubicBezTo>
                  <a:pt x="150409" y="62573"/>
                  <a:pt x="110836" y="55418"/>
                  <a:pt x="110836" y="55418"/>
                </a:cubicBezTo>
                <a:cubicBezTo>
                  <a:pt x="90409" y="34991"/>
                  <a:pt x="81137" y="22096"/>
                  <a:pt x="55418" y="9237"/>
                </a:cubicBezTo>
                <a:cubicBezTo>
                  <a:pt x="52664" y="7860"/>
                  <a:pt x="63115" y="0"/>
                  <a:pt x="55418" y="0"/>
                </a:cubicBezTo>
                <a:close/>
              </a:path>
            </a:pathLst>
          </a:cu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009900" y="6299200"/>
            <a:ext cx="3543300" cy="603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3" name="TextBox 24"/>
          <p:cNvSpPr txBox="1">
            <a:spLocks noChangeArrowheads="1"/>
          </p:cNvSpPr>
          <p:nvPr/>
        </p:nvSpPr>
        <p:spPr bwMode="auto">
          <a:xfrm>
            <a:off x="5014913" y="6132513"/>
            <a:ext cx="27432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Cà Mau: 1 181 200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3814763" y="5578475"/>
            <a:ext cx="1354137" cy="603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460875" y="3932238"/>
            <a:ext cx="644525" cy="3794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751388" y="4876800"/>
            <a:ext cx="644525" cy="276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505200" y="2209800"/>
            <a:ext cx="588963" cy="4222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170238" y="979488"/>
            <a:ext cx="14382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998788" y="392113"/>
            <a:ext cx="115093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0" name="TextBox 37"/>
          <p:cNvSpPr txBox="1">
            <a:spLocks noChangeArrowheads="1"/>
          </p:cNvSpPr>
          <p:nvPr/>
        </p:nvSpPr>
        <p:spPr bwMode="auto">
          <a:xfrm>
            <a:off x="4932363" y="5408613"/>
            <a:ext cx="3367087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TP Hồ Chí Minh: 5 554 800</a:t>
            </a:r>
          </a:p>
        </p:txBody>
      </p:sp>
      <p:sp>
        <p:nvSpPr>
          <p:cNvPr id="8211" name="TextBox 38"/>
          <p:cNvSpPr txBox="1">
            <a:spLocks noChangeArrowheads="1"/>
          </p:cNvSpPr>
          <p:nvPr/>
        </p:nvSpPr>
        <p:spPr bwMode="auto">
          <a:xfrm>
            <a:off x="5245100" y="4676775"/>
            <a:ext cx="27432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Ninh Thuận: 546 100</a:t>
            </a:r>
          </a:p>
        </p:txBody>
      </p:sp>
      <p:sp>
        <p:nvSpPr>
          <p:cNvPr id="8212" name="TextBox 39"/>
          <p:cNvSpPr txBox="1">
            <a:spLocks noChangeArrowheads="1"/>
          </p:cNvSpPr>
          <p:nvPr/>
        </p:nvSpPr>
        <p:spPr bwMode="auto">
          <a:xfrm>
            <a:off x="5073650" y="3670300"/>
            <a:ext cx="27432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Gia Lai: 1 075 200</a:t>
            </a:r>
          </a:p>
        </p:txBody>
      </p:sp>
      <p:sp>
        <p:nvSpPr>
          <p:cNvPr id="8213" name="TextBox 40"/>
          <p:cNvSpPr txBox="1">
            <a:spLocks noChangeArrowheads="1"/>
          </p:cNvSpPr>
          <p:nvPr/>
        </p:nvSpPr>
        <p:spPr bwMode="auto">
          <a:xfrm>
            <a:off x="4024313" y="2001838"/>
            <a:ext cx="27432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Quảng Bình: 818 300</a:t>
            </a:r>
          </a:p>
        </p:txBody>
      </p:sp>
      <p:sp>
        <p:nvSpPr>
          <p:cNvPr id="8214" name="TextBox 41"/>
          <p:cNvSpPr txBox="1">
            <a:spLocks noChangeArrowheads="1"/>
          </p:cNvSpPr>
          <p:nvPr/>
        </p:nvSpPr>
        <p:spPr bwMode="auto">
          <a:xfrm>
            <a:off x="4335463" y="795338"/>
            <a:ext cx="27432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Hà Nội: 3 007 000</a:t>
            </a:r>
          </a:p>
        </p:txBody>
      </p:sp>
      <p:sp>
        <p:nvSpPr>
          <p:cNvPr id="8215" name="TextBox 42"/>
          <p:cNvSpPr txBox="1">
            <a:spLocks noChangeArrowheads="1"/>
          </p:cNvSpPr>
          <p:nvPr/>
        </p:nvSpPr>
        <p:spPr bwMode="auto">
          <a:xfrm>
            <a:off x="4094163" y="157163"/>
            <a:ext cx="27432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Hà Giang: 648 100</a:t>
            </a: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157163" y="2743200"/>
            <a:ext cx="34544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 smtClean="0">
                <a:latin typeface="+mn-lt"/>
              </a:rPr>
              <a:t>5. </a:t>
            </a:r>
            <a:r>
              <a:rPr lang="en-US" sz="2800" b="1" dirty="0" err="1" smtClean="0">
                <a:latin typeface="+mn-lt"/>
              </a:rPr>
              <a:t>Trong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lược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đồ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bên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ghi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số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dân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một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số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tỉnh</a:t>
            </a:r>
            <a:r>
              <a:rPr lang="en-US" sz="2800" b="1" dirty="0" smtClean="0">
                <a:latin typeface="+mn-lt"/>
              </a:rPr>
              <a:t>, </a:t>
            </a:r>
            <a:r>
              <a:rPr lang="en-US" sz="2800" b="1" dirty="0" err="1" smtClean="0">
                <a:latin typeface="+mn-lt"/>
              </a:rPr>
              <a:t>thành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phố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năm</a:t>
            </a:r>
            <a:r>
              <a:rPr lang="en-US" sz="2800" b="1" dirty="0" smtClean="0">
                <a:latin typeface="+mn-lt"/>
              </a:rPr>
              <a:t> 2003, </a:t>
            </a:r>
            <a:r>
              <a:rPr lang="en-US" sz="2800" b="1" dirty="0" err="1" smtClean="0">
                <a:latin typeface="+mn-lt"/>
              </a:rPr>
              <a:t>đọc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số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dân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của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các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tỉnh</a:t>
            </a:r>
            <a:r>
              <a:rPr lang="en-US" sz="2800" b="1" dirty="0" smtClean="0">
                <a:latin typeface="+mn-lt"/>
              </a:rPr>
              <a:t>, </a:t>
            </a:r>
            <a:r>
              <a:rPr lang="en-US" sz="2800" b="1" dirty="0" err="1" smtClean="0">
                <a:latin typeface="+mn-lt"/>
              </a:rPr>
              <a:t>thành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phố</a:t>
            </a:r>
            <a:r>
              <a:rPr lang="en-US" sz="2800" b="1" dirty="0" smtClean="0">
                <a:latin typeface="+mn-lt"/>
              </a:rPr>
              <a:t> </a:t>
            </a:r>
            <a:r>
              <a:rPr lang="en-US" sz="2800" b="1" dirty="0" err="1" smtClean="0">
                <a:latin typeface="+mn-lt"/>
              </a:rPr>
              <a:t>đó</a:t>
            </a:r>
            <a:r>
              <a:rPr lang="en-US" sz="2800" b="1" dirty="0" smtClean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583</Words>
  <Application>Microsoft Office PowerPoint</Application>
  <PresentationFormat>On-screen Show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BC</cp:lastModifiedBy>
  <cp:revision>4</cp:revision>
  <dcterms:created xsi:type="dcterms:W3CDTF">2006-08-16T00:00:00Z</dcterms:created>
  <dcterms:modified xsi:type="dcterms:W3CDTF">2018-09-16T16:07:53Z</dcterms:modified>
</cp:coreProperties>
</file>